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16" r:id="rId5"/>
    <p:sldMasterId id="214748371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188">
          <p15:clr>
            <a:srgbClr val="A4A3A4"/>
          </p15:clr>
        </p15:guide>
        <p15:guide id="2" orient="horz" pos="1385">
          <p15:clr>
            <a:srgbClr val="9AA0A6"/>
          </p15:clr>
        </p15:guide>
        <p15:guide id="3" pos="321">
          <p15:clr>
            <a:srgbClr val="9AA0A6"/>
          </p15:clr>
        </p15:guide>
        <p15:guide id="4"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C8A4443-A461-479D-9E7E-26E4A442549E}">
  <a:tblStyle styleId="{CC8A4443-A461-479D-9E7E-26E4A442549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88"/>
        <p:guide pos="1385" orient="horz"/>
        <p:guide pos="321"/>
        <p:guide pos="576"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20" Type="http://schemas.openxmlformats.org/officeDocument/2006/relationships/slide" Target="slides/slide13.xml"/><Relationship Id="rId21" Type="http://schemas.openxmlformats.org/officeDocument/2006/relationships/slide" Target="slides/slide14.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04e2a42f85_0_2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04e2a42f85_0_2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104e2a42f85_0_2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104e2a42f85_0_2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104e2a42f85_0_2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104e2a42f85_0_2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04e2a42f85_0_2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04e2a42f85_0_2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04e2a42f85_0_2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104e2a42f85_0_2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shutterstock_398235517.png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104e2a42f85_0_2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104e2a42f85_0_2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04e2a42f85_0_2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04e2a42f85_0_2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04e2a42f85_0_2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04e2a42f85_0_2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104e2a42f85_0_2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104e2a42f85_0_2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104e2a42f85_0_2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104e2a42f85_0_2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104e2a42f85_0_2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104e2a42f85_0_2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04e2a42f85_0_2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04e2a42f85_0_2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04e2a42f85_0_2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104e2a42f85_0_2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104e2a42f85_0_2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104e2a42f85_0_2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3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4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4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image" Target="../media/image5.png"/><Relationship Id="rId11" Type="http://schemas.openxmlformats.org/officeDocument/2006/relationships/image" Target="../media/image41.png"/><Relationship Id="rId10" Type="http://schemas.openxmlformats.org/officeDocument/2006/relationships/image" Target="../media/image12.png"/><Relationship Id="rId9"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15.png"/><Relationship Id="rId8"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5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4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8.png"/><Relationship Id="rId4" Type="http://schemas.openxmlformats.org/officeDocument/2006/relationships/image" Target="../media/image3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4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5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5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7" name="Google Shape;57;p1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8" name="Google Shape;58;p1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9" name="Google Shape;59;p14"/>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1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1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72"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5" name="Google Shape;75;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76" name="Google Shape;76;p17"/>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77" name="Google Shape;77;p17"/>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78" name="Google Shape;78;p17"/>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79" name="Google Shape;79;p17"/>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80" name="Shape 80"/>
        <p:cNvGrpSpPr/>
        <p:nvPr/>
      </p:nvGrpSpPr>
      <p:grpSpPr>
        <a:xfrm>
          <a:off x="0" y="0"/>
          <a:ext cx="0" cy="0"/>
          <a:chOff x="0" y="0"/>
          <a:chExt cx="0" cy="0"/>
        </a:xfrm>
      </p:grpSpPr>
      <p:sp>
        <p:nvSpPr>
          <p:cNvPr id="81" name="Google Shape;81;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 name="Google Shape;82;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83" name="Google Shape;83;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 name="Google Shape;84;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5" name="Google Shape;85;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 name="Google Shape;86;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7" name="Google Shape;87;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8" name="Shape 88"/>
        <p:cNvGrpSpPr/>
        <p:nvPr/>
      </p:nvGrpSpPr>
      <p:grpSpPr>
        <a:xfrm>
          <a:off x="0" y="0"/>
          <a:ext cx="0" cy="0"/>
          <a:chOff x="0" y="0"/>
          <a:chExt cx="0" cy="0"/>
        </a:xfrm>
      </p:grpSpPr>
      <p:pic>
        <p:nvPicPr>
          <p:cNvPr id="89" name="Google Shape;89;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0" name="Google Shape;90;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1" name="Google Shape;91;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92" name="Google Shape;92;p19"/>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93" name="Google Shape;93;p19"/>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94" name="Shape 94"/>
        <p:cNvGrpSpPr/>
        <p:nvPr/>
      </p:nvGrpSpPr>
      <p:grpSpPr>
        <a:xfrm>
          <a:off x="0" y="0"/>
          <a:ext cx="0" cy="0"/>
          <a:chOff x="0" y="0"/>
          <a:chExt cx="0" cy="0"/>
        </a:xfrm>
      </p:grpSpPr>
      <p:pic>
        <p:nvPicPr>
          <p:cNvPr id="95" name="Google Shape;95;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6" name="Google Shape;96;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7" name="Google Shape;97;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98" name="Google Shape;98;p2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9" name="Google Shape;99;p2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00" name="Shape 100"/>
        <p:cNvGrpSpPr/>
        <p:nvPr/>
      </p:nvGrpSpPr>
      <p:grpSpPr>
        <a:xfrm>
          <a:off x="0" y="0"/>
          <a:ext cx="0" cy="0"/>
          <a:chOff x="0" y="0"/>
          <a:chExt cx="0" cy="0"/>
        </a:xfrm>
      </p:grpSpPr>
      <p:pic>
        <p:nvPicPr>
          <p:cNvPr id="101" name="Google Shape;101;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 name="Google Shape;102;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3" name="Google Shape;103;p2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4" name="Google Shape;104;p2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05" name="Google Shape;105;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06"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 name="Google Shape;108;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9" name="Google Shape;109;p2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0" name="Google Shape;110;p2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11" name="Google Shape;111;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12"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4" name="Google Shape;114;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5" name="Google Shape;115;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 name="Google Shape;116;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18" name="Google Shape;118;p23"/>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19" name="Google Shape;119;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20" name="Shape 120"/>
        <p:cNvGrpSpPr/>
        <p:nvPr/>
      </p:nvGrpSpPr>
      <p:grpSpPr>
        <a:xfrm>
          <a:off x="0" y="0"/>
          <a:ext cx="0" cy="0"/>
          <a:chOff x="0" y="0"/>
          <a:chExt cx="0" cy="0"/>
        </a:xfrm>
      </p:grpSpPr>
      <p:pic>
        <p:nvPicPr>
          <p:cNvPr id="121" name="Google Shape;121;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2" name="Google Shape;122;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4" name="Google Shape;124;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5" name="Google Shape;125;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6" name="Google Shape;126;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27" name="Google Shape;127;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28" name="Shape 128"/>
        <p:cNvGrpSpPr/>
        <p:nvPr/>
      </p:nvGrpSpPr>
      <p:grpSpPr>
        <a:xfrm>
          <a:off x="0" y="0"/>
          <a:ext cx="0" cy="0"/>
          <a:chOff x="0" y="0"/>
          <a:chExt cx="0" cy="0"/>
        </a:xfrm>
      </p:grpSpPr>
      <p:pic>
        <p:nvPicPr>
          <p:cNvPr id="129" name="Google Shape;129;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0" name="Google Shape;130;p2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2" name="Google Shape;132;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3" name="Google Shape;133;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4" name="Google Shape;134;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5" name="Google Shape;135;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36" name="Google Shape;136;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37" name="Google Shape;137;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38" name="Shape 138"/>
        <p:cNvGrpSpPr/>
        <p:nvPr/>
      </p:nvGrpSpPr>
      <p:grpSpPr>
        <a:xfrm>
          <a:off x="0" y="0"/>
          <a:ext cx="0" cy="0"/>
          <a:chOff x="0" y="0"/>
          <a:chExt cx="0" cy="0"/>
        </a:xfrm>
      </p:grpSpPr>
      <p:pic>
        <p:nvPicPr>
          <p:cNvPr id="139" name="Google Shape;139;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0" name="Google Shape;140;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2" name="Google Shape;142;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3" name="Google Shape;143;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4" name="Google Shape;144;p2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5" name="Google Shape;145;p2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6" name="Google Shape;146;p2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7" name="Google Shape;147;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8" name="Google Shape;148;p2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9" name="Google Shape;149;p2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50" name="Google Shape;150;p2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51" name="Google Shape;151;p2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52" name="Google Shape;152;p2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3" name="Google Shape;153;p2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4" name="Google Shape;154;p2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5" name="Google Shape;155;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6" name="Google Shape;156;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7" name="Google Shape;157;p2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8" name="Google Shape;158;p26"/>
          <p:cNvGrpSpPr/>
          <p:nvPr/>
        </p:nvGrpSpPr>
        <p:grpSpPr>
          <a:xfrm>
            <a:off x="4519000" y="3821425"/>
            <a:ext cx="420900" cy="912575"/>
            <a:chOff x="4680988" y="3981725"/>
            <a:chExt cx="420900" cy="912575"/>
          </a:xfrm>
        </p:grpSpPr>
        <p:pic>
          <p:nvPicPr>
            <p:cNvPr id="159" name="Google Shape;159;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60" name="Google Shape;160;p2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61" name="Google Shape;161;p2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2" name="Google Shape;162;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63" name="Google Shape;163;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64" name="Google Shape;164;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7" name="Google Shape;167;p2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8" name="Google Shape;168;p2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71" name="Google Shape;171;p2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2" name="Google Shape;172;p2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3" name="Google Shape;173;p2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74" name="Google Shape;174;p27"/>
          <p:cNvGrpSpPr/>
          <p:nvPr/>
        </p:nvGrpSpPr>
        <p:grpSpPr>
          <a:xfrm>
            <a:off x="4732975" y="426900"/>
            <a:ext cx="3984300" cy="1538339"/>
            <a:chOff x="4623475" y="424050"/>
            <a:chExt cx="3984300" cy="1538339"/>
          </a:xfrm>
        </p:grpSpPr>
        <p:sp>
          <p:nvSpPr>
            <p:cNvPr id="175" name="Google Shape;175;p2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6" name="Google Shape;176;p2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8" name="Google Shape;178;p2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9" name="Google Shape;179;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80" name="Google Shape;180;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81" name="Google Shape;181;p2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82" name="Google Shape;182;p2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3" name="Google Shape;183;p2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85" name="Shape 185"/>
        <p:cNvGrpSpPr/>
        <p:nvPr/>
      </p:nvGrpSpPr>
      <p:grpSpPr>
        <a:xfrm>
          <a:off x="0" y="0"/>
          <a:ext cx="0" cy="0"/>
          <a:chOff x="0" y="0"/>
          <a:chExt cx="0" cy="0"/>
        </a:xfrm>
      </p:grpSpPr>
      <p:sp>
        <p:nvSpPr>
          <p:cNvPr id="186" name="Google Shape;186;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7" name="Google Shape;187;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9" name="Google Shape;189;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0" name="Google Shape;190;p28"/>
          <p:cNvGraphicFramePr/>
          <p:nvPr/>
        </p:nvGraphicFramePr>
        <p:xfrm>
          <a:off x="358300" y="1181050"/>
          <a:ext cx="3000000" cy="3000000"/>
        </p:xfrm>
        <a:graphic>
          <a:graphicData uri="http://schemas.openxmlformats.org/drawingml/2006/table">
            <a:tbl>
              <a:tblPr>
                <a:noFill/>
                <a:tableStyleId>{CC8A4443-A461-479D-9E7E-26E4A442549E}</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91" name="Google Shape;191;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2" name="Google Shape;192;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93" name="Shape 193"/>
        <p:cNvGrpSpPr/>
        <p:nvPr/>
      </p:nvGrpSpPr>
      <p:grpSpPr>
        <a:xfrm>
          <a:off x="0" y="0"/>
          <a:ext cx="0" cy="0"/>
          <a:chOff x="0" y="0"/>
          <a:chExt cx="0" cy="0"/>
        </a:xfrm>
      </p:grpSpPr>
      <p:cxnSp>
        <p:nvCxnSpPr>
          <p:cNvPr id="194" name="Google Shape;19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5" name="Google Shape;195;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6" name="Google Shape;19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7" name="Google Shape;197;p29"/>
          <p:cNvGraphicFramePr/>
          <p:nvPr/>
        </p:nvGraphicFramePr>
        <p:xfrm>
          <a:off x="358300" y="876250"/>
          <a:ext cx="3000000" cy="3000000"/>
        </p:xfrm>
        <a:graphic>
          <a:graphicData uri="http://schemas.openxmlformats.org/drawingml/2006/table">
            <a:tbl>
              <a:tblPr>
                <a:noFill/>
                <a:tableStyleId>{CC8A4443-A461-479D-9E7E-26E4A442549E}</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98" name="Google Shape;198;p2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9" name="Google Shape;199;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00" name="Shape 200"/>
        <p:cNvGrpSpPr/>
        <p:nvPr/>
      </p:nvGrpSpPr>
      <p:grpSpPr>
        <a:xfrm>
          <a:off x="0" y="0"/>
          <a:ext cx="0" cy="0"/>
          <a:chOff x="0" y="0"/>
          <a:chExt cx="0" cy="0"/>
        </a:xfrm>
      </p:grpSpPr>
      <p:pic>
        <p:nvPicPr>
          <p:cNvPr id="201" name="Google Shape;201;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 name="Google Shape;202;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4" name="Google Shape;204;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5" name="Google Shape;205;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06" name="Google Shape;206;p3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07" name="Google Shape;207;p3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08" name="Google Shape;208;p3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9" name="Google Shape;209;p3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10" name="Google Shape;210;p3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11" name="Google Shape;211;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12" name="Shape 212"/>
        <p:cNvGrpSpPr/>
        <p:nvPr/>
      </p:nvGrpSpPr>
      <p:grpSpPr>
        <a:xfrm>
          <a:off x="0" y="0"/>
          <a:ext cx="0" cy="0"/>
          <a:chOff x="0" y="0"/>
          <a:chExt cx="0" cy="0"/>
        </a:xfrm>
      </p:grpSpPr>
      <p:sp>
        <p:nvSpPr>
          <p:cNvPr id="213" name="Google Shape;213;p3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4" name="Google Shape;214;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3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8" name="Google Shape;218;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9" name="Google Shape;219;p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20" name="Google Shape;220;p3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1" name="Google Shape;221;p3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2" name="Google Shape;222;p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3" name="Google Shape;223;p3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4" name="Google Shape;224;p3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6" name="Google Shape;226;p3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7" name="Google Shape;227;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8" name="Google Shape;228;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9" name="Google Shape;229;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230" name="Shape 230"/>
        <p:cNvGrpSpPr/>
        <p:nvPr/>
      </p:nvGrpSpPr>
      <p:grpSpPr>
        <a:xfrm>
          <a:off x="0" y="0"/>
          <a:ext cx="0" cy="0"/>
          <a:chOff x="0" y="0"/>
          <a:chExt cx="0" cy="0"/>
        </a:xfrm>
      </p:grpSpPr>
      <p:cxnSp>
        <p:nvCxnSpPr>
          <p:cNvPr id="231" name="Google Shape;23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33" name="Google Shape;23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34" name="Google Shape;234;p3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35" name="Google Shape;235;p32"/>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36" name="Google Shape;236;p3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7" name="Google Shape;237;p32"/>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8" name="Google Shape;238;p32"/>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0" name="Google Shape;240;p32"/>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42" name="Google Shape;242;p32"/>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4" name="Google Shape;244;p3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5" name="Google Shape;245;p32"/>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6" name="Google Shape;246;p32"/>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7" name="Google Shape;247;p32"/>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8" name="Google Shape;248;p32"/>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49" name="Shape 249"/>
        <p:cNvGrpSpPr/>
        <p:nvPr/>
      </p:nvGrpSpPr>
      <p:grpSpPr>
        <a:xfrm>
          <a:off x="0" y="0"/>
          <a:ext cx="0" cy="0"/>
          <a:chOff x="0" y="0"/>
          <a:chExt cx="0" cy="0"/>
        </a:xfrm>
      </p:grpSpPr>
      <p:pic>
        <p:nvPicPr>
          <p:cNvPr id="250" name="Google Shape;250;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1" name="Google Shape;251;p33"/>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53" name="Google Shape;253;p3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54" name="Google Shape;254;p3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55" name="Google Shape;255;p33"/>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6" name="Google Shape;256;p3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57" name="Google Shape;257;p33"/>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58" name="Google Shape;258;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59" name="Shape 259"/>
        <p:cNvGrpSpPr/>
        <p:nvPr/>
      </p:nvGrpSpPr>
      <p:grpSpPr>
        <a:xfrm>
          <a:off x="0" y="0"/>
          <a:ext cx="0" cy="0"/>
          <a:chOff x="0" y="0"/>
          <a:chExt cx="0" cy="0"/>
        </a:xfrm>
      </p:grpSpPr>
      <p:pic>
        <p:nvPicPr>
          <p:cNvPr id="260" name="Google Shape;260;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1" name="Google Shape;261;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62" name="Google Shape;262;p34"/>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63" name="Google Shape;263;p34"/>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64" name="Google Shape;264;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65" name="Shape 265"/>
        <p:cNvGrpSpPr/>
        <p:nvPr/>
      </p:nvGrpSpPr>
      <p:grpSpPr>
        <a:xfrm>
          <a:off x="0" y="0"/>
          <a:ext cx="0" cy="0"/>
          <a:chOff x="0" y="0"/>
          <a:chExt cx="0" cy="0"/>
        </a:xfrm>
      </p:grpSpPr>
      <p:pic>
        <p:nvPicPr>
          <p:cNvPr id="266" name="Google Shape;266;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7" name="Google Shape;267;p35"/>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68" name="Google Shape;268;p35"/>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 name="Google Shape;269;p35"/>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70" name="Google Shape;270;p35"/>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71" name="Google Shape;271;p35"/>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72" name="Google Shape;272;p35"/>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73" name="Google Shape;273;p35"/>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74" name="Google Shape;274;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75" name="Shape 275"/>
        <p:cNvGrpSpPr/>
        <p:nvPr/>
      </p:nvGrpSpPr>
      <p:grpSpPr>
        <a:xfrm>
          <a:off x="0" y="0"/>
          <a:ext cx="0" cy="0"/>
          <a:chOff x="0" y="0"/>
          <a:chExt cx="0" cy="0"/>
        </a:xfrm>
      </p:grpSpPr>
      <p:pic>
        <p:nvPicPr>
          <p:cNvPr id="276" name="Google Shape;276;p3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7" name="Google Shape;277;p3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78" name="Google Shape;278;p36"/>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79" name="Google Shape;279;p36"/>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80" name="Google Shape;280;p3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81" name="Google Shape;281;p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2" name="Google Shape;282;p36"/>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36"/>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84" name="Shape 284"/>
        <p:cNvGrpSpPr/>
        <p:nvPr/>
      </p:nvGrpSpPr>
      <p:grpSpPr>
        <a:xfrm>
          <a:off x="0" y="0"/>
          <a:ext cx="0" cy="0"/>
          <a:chOff x="0" y="0"/>
          <a:chExt cx="0" cy="0"/>
        </a:xfrm>
      </p:grpSpPr>
      <p:pic>
        <p:nvPicPr>
          <p:cNvPr id="285" name="Google Shape;285;p37"/>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86" name="Google Shape;286;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 name="Google Shape;287;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8" name="Google Shape;288;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9" name="Google Shape;289;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90" name="Google Shape;290;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1" name="Google Shape;291;p37"/>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2" name="Google Shape;292;p37"/>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3" name="Google Shape;293;p37"/>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4" name="Google Shape;294;p3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95" name="Shape 295"/>
        <p:cNvGrpSpPr/>
        <p:nvPr/>
      </p:nvGrpSpPr>
      <p:grpSpPr>
        <a:xfrm>
          <a:off x="0" y="0"/>
          <a:ext cx="0" cy="0"/>
          <a:chOff x="0" y="0"/>
          <a:chExt cx="0" cy="0"/>
        </a:xfrm>
      </p:grpSpPr>
      <p:sp>
        <p:nvSpPr>
          <p:cNvPr id="296" name="Google Shape;296;p3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99" name="Google Shape;29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0" name="Google Shape;300;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1" name="Google Shape;30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2" name="Google Shape;302;p38"/>
          <p:cNvGrpSpPr/>
          <p:nvPr/>
        </p:nvGrpSpPr>
        <p:grpSpPr>
          <a:xfrm>
            <a:off x="457200" y="1378813"/>
            <a:ext cx="776889" cy="621300"/>
            <a:chOff x="457200" y="1378813"/>
            <a:chExt cx="776889" cy="621300"/>
          </a:xfrm>
        </p:grpSpPr>
        <p:sp>
          <p:nvSpPr>
            <p:cNvPr id="303" name="Google Shape;303;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4" name="Google Shape;304;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5" name="Google Shape;305;p38"/>
          <p:cNvGrpSpPr/>
          <p:nvPr/>
        </p:nvGrpSpPr>
        <p:grpSpPr>
          <a:xfrm>
            <a:off x="457200" y="2228725"/>
            <a:ext cx="776889" cy="621300"/>
            <a:chOff x="457200" y="1378813"/>
            <a:chExt cx="776889" cy="621300"/>
          </a:xfrm>
        </p:grpSpPr>
        <p:sp>
          <p:nvSpPr>
            <p:cNvPr id="306" name="Google Shape;306;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7" name="Google Shape;307;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8" name="Google Shape;308;p38"/>
          <p:cNvGrpSpPr/>
          <p:nvPr/>
        </p:nvGrpSpPr>
        <p:grpSpPr>
          <a:xfrm>
            <a:off x="457200" y="3073850"/>
            <a:ext cx="776889" cy="621300"/>
            <a:chOff x="457200" y="1378813"/>
            <a:chExt cx="776889" cy="621300"/>
          </a:xfrm>
        </p:grpSpPr>
        <p:sp>
          <p:nvSpPr>
            <p:cNvPr id="309" name="Google Shape;309;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0" name="Google Shape;310;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11" name="Google Shape;311;p38"/>
          <p:cNvGrpSpPr/>
          <p:nvPr/>
        </p:nvGrpSpPr>
        <p:grpSpPr>
          <a:xfrm>
            <a:off x="457200" y="3923750"/>
            <a:ext cx="776889" cy="621300"/>
            <a:chOff x="457200" y="1378813"/>
            <a:chExt cx="776889" cy="621300"/>
          </a:xfrm>
        </p:grpSpPr>
        <p:sp>
          <p:nvSpPr>
            <p:cNvPr id="312" name="Google Shape;312;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3" name="Google Shape;313;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14" name="Google Shape;314;p38"/>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5" name="Google Shape;315;p3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9" name="Google Shape;319;p38"/>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0" name="Google Shape;320;p38"/>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1" name="Google Shape;321;p3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
    <p:spTree>
      <p:nvGrpSpPr>
        <p:cNvPr id="322" name="Shape 322"/>
        <p:cNvGrpSpPr/>
        <p:nvPr/>
      </p:nvGrpSpPr>
      <p:grpSpPr>
        <a:xfrm>
          <a:off x="0" y="0"/>
          <a:ext cx="0" cy="0"/>
          <a:chOff x="0" y="0"/>
          <a:chExt cx="0" cy="0"/>
        </a:xfrm>
      </p:grpSpPr>
      <p:sp>
        <p:nvSpPr>
          <p:cNvPr id="323" name="Google Shape;323;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26" name="Google Shape;32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7" name="Google Shape;32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28" name="Google Shape;32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29" name="Google Shape;329;p39"/>
          <p:cNvGrpSpPr/>
          <p:nvPr/>
        </p:nvGrpSpPr>
        <p:grpSpPr>
          <a:xfrm>
            <a:off x="457200" y="1378813"/>
            <a:ext cx="776889" cy="621300"/>
            <a:chOff x="457200" y="1378813"/>
            <a:chExt cx="776889" cy="621300"/>
          </a:xfrm>
        </p:grpSpPr>
        <p:sp>
          <p:nvSpPr>
            <p:cNvPr id="330" name="Google Shape;330;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1" name="Google Shape;331;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2" name="Google Shape;332;p39"/>
          <p:cNvGrpSpPr/>
          <p:nvPr/>
        </p:nvGrpSpPr>
        <p:grpSpPr>
          <a:xfrm>
            <a:off x="457200" y="2228725"/>
            <a:ext cx="776889" cy="621300"/>
            <a:chOff x="457200" y="1378813"/>
            <a:chExt cx="776889" cy="621300"/>
          </a:xfrm>
        </p:grpSpPr>
        <p:sp>
          <p:nvSpPr>
            <p:cNvPr id="333" name="Google Shape;333;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 name="Google Shape;334;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5" name="Google Shape;335;p39"/>
          <p:cNvGrpSpPr/>
          <p:nvPr/>
        </p:nvGrpSpPr>
        <p:grpSpPr>
          <a:xfrm>
            <a:off x="457200" y="3073850"/>
            <a:ext cx="776889" cy="621300"/>
            <a:chOff x="457200" y="1378813"/>
            <a:chExt cx="776889" cy="621300"/>
          </a:xfrm>
        </p:grpSpPr>
        <p:sp>
          <p:nvSpPr>
            <p:cNvPr id="336" name="Google Shape;336;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7" name="Google Shape;337;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38" name="Google Shape;338;p39"/>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9" name="Google Shape;339;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2" name="Google Shape;342;p39"/>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3" name="Google Shape;343;p3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44" name="Shape 344"/>
        <p:cNvGrpSpPr/>
        <p:nvPr/>
      </p:nvGrpSpPr>
      <p:grpSpPr>
        <a:xfrm>
          <a:off x="0" y="0"/>
          <a:ext cx="0" cy="0"/>
          <a:chOff x="0" y="0"/>
          <a:chExt cx="0" cy="0"/>
        </a:xfrm>
      </p:grpSpPr>
      <p:sp>
        <p:nvSpPr>
          <p:cNvPr id="345" name="Google Shape;345;p4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7" name="Google Shape;34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8" name="Google Shape;34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9" name="Google Shape;349;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50" name="Google Shape;35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51" name="Google Shape;351;p40"/>
          <p:cNvGrpSpPr/>
          <p:nvPr/>
        </p:nvGrpSpPr>
        <p:grpSpPr>
          <a:xfrm>
            <a:off x="457200" y="1300225"/>
            <a:ext cx="776889" cy="621300"/>
            <a:chOff x="457200" y="1378813"/>
            <a:chExt cx="776889" cy="621300"/>
          </a:xfrm>
        </p:grpSpPr>
        <p:sp>
          <p:nvSpPr>
            <p:cNvPr id="352" name="Google Shape;352;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53" name="Google Shape;353;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40"/>
          <p:cNvGrpSpPr/>
          <p:nvPr/>
        </p:nvGrpSpPr>
        <p:grpSpPr>
          <a:xfrm>
            <a:off x="457200" y="2000125"/>
            <a:ext cx="776889" cy="621300"/>
            <a:chOff x="457200" y="1378813"/>
            <a:chExt cx="776889" cy="621300"/>
          </a:xfrm>
        </p:grpSpPr>
        <p:sp>
          <p:nvSpPr>
            <p:cNvPr id="355" name="Google Shape;355;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6" name="Google Shape;356;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40"/>
          <p:cNvGrpSpPr/>
          <p:nvPr/>
        </p:nvGrpSpPr>
        <p:grpSpPr>
          <a:xfrm>
            <a:off x="457200" y="2692850"/>
            <a:ext cx="776889" cy="621300"/>
            <a:chOff x="457200" y="1378813"/>
            <a:chExt cx="776889" cy="621300"/>
          </a:xfrm>
        </p:grpSpPr>
        <p:sp>
          <p:nvSpPr>
            <p:cNvPr id="358" name="Google Shape;358;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9" name="Google Shape;359;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40"/>
          <p:cNvGrpSpPr/>
          <p:nvPr/>
        </p:nvGrpSpPr>
        <p:grpSpPr>
          <a:xfrm>
            <a:off x="457200" y="3390350"/>
            <a:ext cx="776889" cy="621300"/>
            <a:chOff x="457200" y="1378813"/>
            <a:chExt cx="776889" cy="621300"/>
          </a:xfrm>
        </p:grpSpPr>
        <p:sp>
          <p:nvSpPr>
            <p:cNvPr id="361" name="Google Shape;36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62" name="Google Shape;36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40"/>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4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0"/>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40"/>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40"/>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0" name="Google Shape;370;p40"/>
          <p:cNvGrpSpPr/>
          <p:nvPr/>
        </p:nvGrpSpPr>
        <p:grpSpPr>
          <a:xfrm>
            <a:off x="469500" y="4083075"/>
            <a:ext cx="776889" cy="621300"/>
            <a:chOff x="457200" y="1378813"/>
            <a:chExt cx="776889" cy="621300"/>
          </a:xfrm>
        </p:grpSpPr>
        <p:sp>
          <p:nvSpPr>
            <p:cNvPr id="371" name="Google Shape;37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72" name="Google Shape;37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4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 name="Google Shape;375;p4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76" name="Shape 376"/>
        <p:cNvGrpSpPr/>
        <p:nvPr/>
      </p:nvGrpSpPr>
      <p:grpSpPr>
        <a:xfrm>
          <a:off x="0" y="0"/>
          <a:ext cx="0" cy="0"/>
          <a:chOff x="0" y="0"/>
          <a:chExt cx="0" cy="0"/>
        </a:xfrm>
      </p:grpSpPr>
      <p:sp>
        <p:nvSpPr>
          <p:cNvPr id="377" name="Google Shape;377;p4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0" name="Google Shape;3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1" name="Google Shape;381;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82" name="Google Shape;3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83" name="Google Shape;383;p41"/>
          <p:cNvGrpSpPr/>
          <p:nvPr/>
        </p:nvGrpSpPr>
        <p:grpSpPr>
          <a:xfrm>
            <a:off x="457200" y="1237825"/>
            <a:ext cx="776900" cy="486300"/>
            <a:chOff x="457200" y="1466425"/>
            <a:chExt cx="776900" cy="486300"/>
          </a:xfrm>
        </p:grpSpPr>
        <p:sp>
          <p:nvSpPr>
            <p:cNvPr id="384" name="Google Shape;384;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5" name="Google Shape;385;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41"/>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4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41"/>
          <p:cNvGrpSpPr/>
          <p:nvPr/>
        </p:nvGrpSpPr>
        <p:grpSpPr>
          <a:xfrm>
            <a:off x="457200" y="1828900"/>
            <a:ext cx="776900" cy="486300"/>
            <a:chOff x="457200" y="1466425"/>
            <a:chExt cx="776900" cy="486300"/>
          </a:xfrm>
        </p:grpSpPr>
        <p:sp>
          <p:nvSpPr>
            <p:cNvPr id="389" name="Google Shape;389;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90" name="Google Shape;390;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4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41"/>
          <p:cNvGrpSpPr/>
          <p:nvPr/>
        </p:nvGrpSpPr>
        <p:grpSpPr>
          <a:xfrm>
            <a:off x="457200" y="2419975"/>
            <a:ext cx="776900" cy="486300"/>
            <a:chOff x="457200" y="1466425"/>
            <a:chExt cx="776900" cy="486300"/>
          </a:xfrm>
        </p:grpSpPr>
        <p:sp>
          <p:nvSpPr>
            <p:cNvPr id="393" name="Google Shape;393;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94" name="Google Shape;394;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4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41"/>
          <p:cNvGrpSpPr/>
          <p:nvPr/>
        </p:nvGrpSpPr>
        <p:grpSpPr>
          <a:xfrm>
            <a:off x="457200" y="3011050"/>
            <a:ext cx="776900" cy="486300"/>
            <a:chOff x="457200" y="1466425"/>
            <a:chExt cx="776900" cy="486300"/>
          </a:xfrm>
        </p:grpSpPr>
        <p:sp>
          <p:nvSpPr>
            <p:cNvPr id="397" name="Google Shape;397;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8" name="Google Shape;398;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4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 name="Google Shape;400;p41"/>
          <p:cNvGrpSpPr/>
          <p:nvPr/>
        </p:nvGrpSpPr>
        <p:grpSpPr>
          <a:xfrm>
            <a:off x="457200" y="3602137"/>
            <a:ext cx="776900" cy="486300"/>
            <a:chOff x="457200" y="1466425"/>
            <a:chExt cx="776900" cy="486300"/>
          </a:xfrm>
        </p:grpSpPr>
        <p:sp>
          <p:nvSpPr>
            <p:cNvPr id="401" name="Google Shape;401;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02" name="Google Shape;402;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4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41"/>
          <p:cNvGrpSpPr/>
          <p:nvPr/>
        </p:nvGrpSpPr>
        <p:grpSpPr>
          <a:xfrm>
            <a:off x="457200" y="4193262"/>
            <a:ext cx="776900" cy="486300"/>
            <a:chOff x="457200" y="1466425"/>
            <a:chExt cx="776900" cy="486300"/>
          </a:xfrm>
        </p:grpSpPr>
        <p:sp>
          <p:nvSpPr>
            <p:cNvPr id="405" name="Google Shape;405;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6" name="Google Shape;406;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41"/>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41"/>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9" name="Google Shape;409;p41"/>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41"/>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41"/>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41"/>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413" name="Shape 413"/>
        <p:cNvGrpSpPr/>
        <p:nvPr/>
      </p:nvGrpSpPr>
      <p:grpSpPr>
        <a:xfrm>
          <a:off x="0" y="0"/>
          <a:ext cx="0" cy="0"/>
          <a:chOff x="0" y="0"/>
          <a:chExt cx="0" cy="0"/>
        </a:xfrm>
      </p:grpSpPr>
      <p:sp>
        <p:nvSpPr>
          <p:cNvPr id="414" name="Google Shape;414;p4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7" name="Google Shape;41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8" name="Google Shape;418;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9" name="Google Shape;41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20" name="Google Shape;420;p42"/>
          <p:cNvGrpSpPr/>
          <p:nvPr/>
        </p:nvGrpSpPr>
        <p:grpSpPr>
          <a:xfrm>
            <a:off x="457222" y="1149803"/>
            <a:ext cx="713194" cy="446423"/>
            <a:chOff x="457200" y="1466425"/>
            <a:chExt cx="776900" cy="486300"/>
          </a:xfrm>
        </p:grpSpPr>
        <p:sp>
          <p:nvSpPr>
            <p:cNvPr id="421" name="Google Shape;42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22" name="Google Shape;42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2"/>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4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42"/>
          <p:cNvGrpSpPr/>
          <p:nvPr/>
        </p:nvGrpSpPr>
        <p:grpSpPr>
          <a:xfrm>
            <a:off x="457222" y="1672428"/>
            <a:ext cx="713194" cy="446423"/>
            <a:chOff x="457200" y="1466425"/>
            <a:chExt cx="776900" cy="486300"/>
          </a:xfrm>
        </p:grpSpPr>
        <p:sp>
          <p:nvSpPr>
            <p:cNvPr id="426" name="Google Shape;42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7" name="Google Shape;42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42"/>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2"/>
          <p:cNvGrpSpPr/>
          <p:nvPr/>
        </p:nvGrpSpPr>
        <p:grpSpPr>
          <a:xfrm>
            <a:off x="457197" y="2195578"/>
            <a:ext cx="713194" cy="446423"/>
            <a:chOff x="457200" y="1466425"/>
            <a:chExt cx="776900" cy="486300"/>
          </a:xfrm>
        </p:grpSpPr>
        <p:sp>
          <p:nvSpPr>
            <p:cNvPr id="431" name="Google Shape;43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32" name="Google Shape;43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42"/>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 name="Google Shape;434;p4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42"/>
          <p:cNvGrpSpPr/>
          <p:nvPr/>
        </p:nvGrpSpPr>
        <p:grpSpPr>
          <a:xfrm>
            <a:off x="457197" y="2718203"/>
            <a:ext cx="713194" cy="446423"/>
            <a:chOff x="457200" y="1466425"/>
            <a:chExt cx="776900" cy="486300"/>
          </a:xfrm>
        </p:grpSpPr>
        <p:sp>
          <p:nvSpPr>
            <p:cNvPr id="436" name="Google Shape;43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7" name="Google Shape;43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2"/>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4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42"/>
          <p:cNvGrpSpPr/>
          <p:nvPr/>
        </p:nvGrpSpPr>
        <p:grpSpPr>
          <a:xfrm>
            <a:off x="457222" y="3240828"/>
            <a:ext cx="713194" cy="446423"/>
            <a:chOff x="457200" y="1466425"/>
            <a:chExt cx="776900" cy="486300"/>
          </a:xfrm>
        </p:grpSpPr>
        <p:sp>
          <p:nvSpPr>
            <p:cNvPr id="441" name="Google Shape;44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42" name="Google Shape;44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2"/>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42"/>
          <p:cNvGrpSpPr/>
          <p:nvPr/>
        </p:nvGrpSpPr>
        <p:grpSpPr>
          <a:xfrm>
            <a:off x="457222" y="3763453"/>
            <a:ext cx="713194" cy="446423"/>
            <a:chOff x="457200" y="1466425"/>
            <a:chExt cx="776900" cy="486300"/>
          </a:xfrm>
        </p:grpSpPr>
        <p:sp>
          <p:nvSpPr>
            <p:cNvPr id="446" name="Google Shape;44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7" name="Google Shape;44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42"/>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42"/>
          <p:cNvGrpSpPr/>
          <p:nvPr/>
        </p:nvGrpSpPr>
        <p:grpSpPr>
          <a:xfrm>
            <a:off x="457222" y="4311603"/>
            <a:ext cx="713194" cy="446423"/>
            <a:chOff x="457200" y="1466425"/>
            <a:chExt cx="776900" cy="486300"/>
          </a:xfrm>
        </p:grpSpPr>
        <p:sp>
          <p:nvSpPr>
            <p:cNvPr id="451" name="Google Shape;45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52" name="Google Shape;45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42"/>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42"/>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
    <p:spTree>
      <p:nvGrpSpPr>
        <p:cNvPr id="455" name="Shape 455"/>
        <p:cNvGrpSpPr/>
        <p:nvPr/>
      </p:nvGrpSpPr>
      <p:grpSpPr>
        <a:xfrm>
          <a:off x="0" y="0"/>
          <a:ext cx="0" cy="0"/>
          <a:chOff x="0" y="0"/>
          <a:chExt cx="0" cy="0"/>
        </a:xfrm>
      </p:grpSpPr>
      <p:sp>
        <p:nvSpPr>
          <p:cNvPr id="456" name="Google Shape;456;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8" name="Google Shape;458;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9" name="Google Shape;459;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60" name="Google Shape;460;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1" name="Google Shape;461;p43"/>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3"/>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63" name="Google Shape;463;p43"/>
          <p:cNvGrpSpPr/>
          <p:nvPr/>
        </p:nvGrpSpPr>
        <p:grpSpPr>
          <a:xfrm>
            <a:off x="457181" y="1345103"/>
            <a:ext cx="533372" cy="533480"/>
            <a:chOff x="457200" y="1378813"/>
            <a:chExt cx="695400" cy="695450"/>
          </a:xfrm>
        </p:grpSpPr>
        <p:sp>
          <p:nvSpPr>
            <p:cNvPr id="464" name="Google Shape;464;p4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5" name="Google Shape;465;p43"/>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43"/>
          <p:cNvGrpSpPr/>
          <p:nvPr/>
        </p:nvGrpSpPr>
        <p:grpSpPr>
          <a:xfrm>
            <a:off x="3228956" y="1345103"/>
            <a:ext cx="533372" cy="533480"/>
            <a:chOff x="457200" y="1378813"/>
            <a:chExt cx="695400" cy="695450"/>
          </a:xfrm>
        </p:grpSpPr>
        <p:sp>
          <p:nvSpPr>
            <p:cNvPr id="467" name="Google Shape;467;p4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8" name="Google Shape;468;p43"/>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9" name="Google Shape;469;p43"/>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3"/>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71" name="Google Shape;471;p43"/>
          <p:cNvGrpSpPr/>
          <p:nvPr/>
        </p:nvGrpSpPr>
        <p:grpSpPr>
          <a:xfrm>
            <a:off x="6134081" y="1345853"/>
            <a:ext cx="533372" cy="533480"/>
            <a:chOff x="457200" y="1378813"/>
            <a:chExt cx="695400" cy="695450"/>
          </a:xfrm>
        </p:grpSpPr>
        <p:sp>
          <p:nvSpPr>
            <p:cNvPr id="472" name="Google Shape;472;p43"/>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73" name="Google Shape;473;p43"/>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74" name="Google Shape;474;p43"/>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3"/>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76" name="Google Shape;476;p4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477" name="Shape 477"/>
        <p:cNvGrpSpPr/>
        <p:nvPr/>
      </p:nvGrpSpPr>
      <p:grpSpPr>
        <a:xfrm>
          <a:off x="0" y="0"/>
          <a:ext cx="0" cy="0"/>
          <a:chOff x="0" y="0"/>
          <a:chExt cx="0" cy="0"/>
        </a:xfrm>
      </p:grpSpPr>
      <p:sp>
        <p:nvSpPr>
          <p:cNvPr id="478" name="Google Shape;47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0" name="Google Shape;48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1" name="Google Shape;481;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3" name="Google Shape;483;p44"/>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5" name="Google Shape;485;p44"/>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486" name="Google Shape;486;p44"/>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4"/>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4"/>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9" name="Google Shape;489;p44"/>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0" name="Google Shape;490;p44"/>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491" name="Google Shape;491;p44"/>
          <p:cNvGrpSpPr/>
          <p:nvPr/>
        </p:nvGrpSpPr>
        <p:grpSpPr>
          <a:xfrm>
            <a:off x="6134054" y="1345850"/>
            <a:ext cx="2298699" cy="533482"/>
            <a:chOff x="457164" y="1378809"/>
            <a:chExt cx="2997000" cy="695454"/>
          </a:xfrm>
        </p:grpSpPr>
        <p:sp>
          <p:nvSpPr>
            <p:cNvPr id="492" name="Google Shape;492;p44"/>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3" name="Google Shape;493;p44"/>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94" name="Google Shape;494;p44"/>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4"/>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6" name="Google Shape;496;p4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7" name="Google Shape;497;p44"/>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498" name="Google Shape;498;p44"/>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499" name="Google Shape;499;p44"/>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
    <p:spTree>
      <p:nvGrpSpPr>
        <p:cNvPr id="500" name="Shape 500"/>
        <p:cNvGrpSpPr/>
        <p:nvPr/>
      </p:nvGrpSpPr>
      <p:grpSpPr>
        <a:xfrm>
          <a:off x="0" y="0"/>
          <a:ext cx="0" cy="0"/>
          <a:chOff x="0" y="0"/>
          <a:chExt cx="0" cy="0"/>
        </a:xfrm>
      </p:grpSpPr>
      <p:pic>
        <p:nvPicPr>
          <p:cNvPr id="501" name="Google Shape;501;p4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02" name="Google Shape;50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3" name="Google Shape;50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4" name="Google Shape;50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5" name="Google Shape;505;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06" name="Google Shape;50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7" name="Google Shape;507;p45"/>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08" name="Google Shape;508;p45"/>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9" name="Google Shape;509;p45"/>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5"/>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45"/>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2" name="Google Shape;512;p45"/>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513" name="Google Shape;513;p45"/>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5" name="Google Shape;515;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516" name="Shape 516"/>
        <p:cNvGrpSpPr/>
        <p:nvPr/>
      </p:nvGrpSpPr>
      <p:grpSpPr>
        <a:xfrm>
          <a:off x="0" y="0"/>
          <a:ext cx="0" cy="0"/>
          <a:chOff x="0" y="0"/>
          <a:chExt cx="0" cy="0"/>
        </a:xfrm>
      </p:grpSpPr>
      <p:sp>
        <p:nvSpPr>
          <p:cNvPr id="517" name="Google Shape;517;p46"/>
          <p:cNvSpPr/>
          <p:nvPr/>
        </p:nvSpPr>
        <p:spPr>
          <a:xfrm>
            <a:off x="453395" y="1443163"/>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18" name="Google Shape;518;p46"/>
          <p:cNvSpPr/>
          <p:nvPr/>
        </p:nvSpPr>
        <p:spPr>
          <a:xfrm flipH="1" rot="10800000">
            <a:off x="453395" y="1721754"/>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19" name="Google Shape;519;p46"/>
          <p:cNvSpPr/>
          <p:nvPr/>
        </p:nvSpPr>
        <p:spPr>
          <a:xfrm>
            <a:off x="453408" y="2295463"/>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20" name="Google Shape;520;p46"/>
          <p:cNvSpPr/>
          <p:nvPr/>
        </p:nvSpPr>
        <p:spPr>
          <a:xfrm flipH="1" rot="10800000">
            <a:off x="453408" y="2574054"/>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21" name="Google Shape;521;p46"/>
          <p:cNvSpPr/>
          <p:nvPr/>
        </p:nvSpPr>
        <p:spPr>
          <a:xfrm>
            <a:off x="1352725" y="139798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4" name="Google Shape;524;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7" name="Google Shape;527;p46"/>
          <p:cNvSpPr txBox="1"/>
          <p:nvPr>
            <p:ph idx="2" type="subTitle"/>
          </p:nvPr>
        </p:nvSpPr>
        <p:spPr>
          <a:xfrm>
            <a:off x="175" y="1419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46"/>
          <p:cNvSpPr/>
          <p:nvPr/>
        </p:nvSpPr>
        <p:spPr>
          <a:xfrm>
            <a:off x="1352725" y="2250299"/>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a:off x="1352725" y="3093013"/>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
          <p:cNvSpPr/>
          <p:nvPr/>
        </p:nvSpPr>
        <p:spPr>
          <a:xfrm>
            <a:off x="1352725" y="39381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6"/>
          <p:cNvSpPr/>
          <p:nvPr/>
        </p:nvSpPr>
        <p:spPr>
          <a:xfrm>
            <a:off x="453408" y="314775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2" name="Google Shape;532;p46"/>
          <p:cNvSpPr/>
          <p:nvPr/>
        </p:nvSpPr>
        <p:spPr>
          <a:xfrm flipH="1" rot="10800000">
            <a:off x="453408" y="342634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3" name="Google Shape;533;p46"/>
          <p:cNvSpPr/>
          <p:nvPr/>
        </p:nvSpPr>
        <p:spPr>
          <a:xfrm>
            <a:off x="453408" y="3971363"/>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4" name="Google Shape;534;p46"/>
          <p:cNvSpPr/>
          <p:nvPr/>
        </p:nvSpPr>
        <p:spPr>
          <a:xfrm flipH="1" rot="10800000">
            <a:off x="453408" y="4249954"/>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5" name="Google Shape;535;p46"/>
          <p:cNvSpPr txBox="1"/>
          <p:nvPr>
            <p:ph idx="3" type="subTitle"/>
          </p:nvPr>
        </p:nvSpPr>
        <p:spPr>
          <a:xfrm>
            <a:off x="175" y="22527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46"/>
          <p:cNvSpPr txBox="1"/>
          <p:nvPr>
            <p:ph idx="4" type="subTitle"/>
          </p:nvPr>
        </p:nvSpPr>
        <p:spPr>
          <a:xfrm>
            <a:off x="175" y="309541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46"/>
          <p:cNvSpPr txBox="1"/>
          <p:nvPr>
            <p:ph idx="5" type="subTitle"/>
          </p:nvPr>
        </p:nvSpPr>
        <p:spPr>
          <a:xfrm>
            <a:off x="175" y="393572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4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539" name="Shape 539"/>
        <p:cNvGrpSpPr/>
        <p:nvPr/>
      </p:nvGrpSpPr>
      <p:grpSpPr>
        <a:xfrm>
          <a:off x="0" y="0"/>
          <a:ext cx="0" cy="0"/>
          <a:chOff x="0" y="0"/>
          <a:chExt cx="0" cy="0"/>
        </a:xfrm>
      </p:grpSpPr>
      <p:sp>
        <p:nvSpPr>
          <p:cNvPr id="540" name="Google Shape;540;p4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1" name="Google Shape;541;p4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2" name="Google Shape;542;p4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3" name="Google Shape;543;p4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4" name="Google Shape;544;p4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7" name="Google Shape;547;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8" name="Google Shape;548;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49" name="Google Shape;549;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0" name="Google Shape;550;p47"/>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4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54" name="Google Shape;554;p4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55" name="Google Shape;555;p47"/>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7"/>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558" name="Shape 558"/>
        <p:cNvGrpSpPr/>
        <p:nvPr/>
      </p:nvGrpSpPr>
      <p:grpSpPr>
        <a:xfrm>
          <a:off x="0" y="0"/>
          <a:ext cx="0" cy="0"/>
          <a:chOff x="0" y="0"/>
          <a:chExt cx="0" cy="0"/>
        </a:xfrm>
      </p:grpSpPr>
      <p:sp>
        <p:nvSpPr>
          <p:cNvPr id="559" name="Google Shape;559;p4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0" name="Google Shape;560;p4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1" name="Google Shape;561;p4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2" name="Google Shape;562;p4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3" name="Google Shape;563;p4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6" name="Google Shape;566;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7" name="Google Shape;567;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68" name="Google Shape;568;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9" name="Google Shape;569;p4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3" name="Google Shape;573;p4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4" name="Google Shape;574;p4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5" name="Google Shape;575;p4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6" name="Google Shape;576;p48"/>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7" name="Google Shape;577;p48"/>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 name="Google Shape;578;p48"/>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8"/>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581" name="Shape 581"/>
        <p:cNvGrpSpPr/>
        <p:nvPr/>
      </p:nvGrpSpPr>
      <p:grpSpPr>
        <a:xfrm>
          <a:off x="0" y="0"/>
          <a:ext cx="0" cy="0"/>
          <a:chOff x="0" y="0"/>
          <a:chExt cx="0" cy="0"/>
        </a:xfrm>
      </p:grpSpPr>
      <p:sp>
        <p:nvSpPr>
          <p:cNvPr id="582" name="Google Shape;582;p4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3" name="Google Shape;583;p4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4" name="Google Shape;584;p4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5" name="Google Shape;585;p4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6" name="Google Shape;586;p4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 name="Google Shape;588;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9" name="Google Shape;589;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0" name="Google Shape;590;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1" name="Google Shape;591;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2" name="Google Shape;592;p4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95" name="Google Shape;595;p4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96" name="Google Shape;596;p49"/>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49"/>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49"/>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600" name="Shape 600"/>
        <p:cNvGrpSpPr/>
        <p:nvPr/>
      </p:nvGrpSpPr>
      <p:grpSpPr>
        <a:xfrm>
          <a:off x="0" y="0"/>
          <a:ext cx="0" cy="0"/>
          <a:chOff x="0" y="0"/>
          <a:chExt cx="0" cy="0"/>
        </a:xfrm>
      </p:grpSpPr>
      <p:sp>
        <p:nvSpPr>
          <p:cNvPr id="601" name="Google Shape;601;p5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2" name="Google Shape;602;p5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3" name="Google Shape;603;p5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4" name="Google Shape;604;p5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5" name="Google Shape;605;p5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10" name="Google Shape;610;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5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5" name="Google Shape;615;p5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6" name="Google Shape;616;p50"/>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7" name="Google Shape;617;p50"/>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8" name="Google Shape;618;p50"/>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50"/>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50"/>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50"/>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50"/>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623" name="Shape 623"/>
        <p:cNvGrpSpPr/>
        <p:nvPr/>
      </p:nvGrpSpPr>
      <p:grpSpPr>
        <a:xfrm>
          <a:off x="0" y="0"/>
          <a:ext cx="0" cy="0"/>
          <a:chOff x="0" y="0"/>
          <a:chExt cx="0" cy="0"/>
        </a:xfrm>
      </p:grpSpPr>
      <p:grpSp>
        <p:nvGrpSpPr>
          <p:cNvPr id="624" name="Google Shape;624;p51"/>
          <p:cNvGrpSpPr/>
          <p:nvPr/>
        </p:nvGrpSpPr>
        <p:grpSpPr>
          <a:xfrm>
            <a:off x="453220" y="1424000"/>
            <a:ext cx="743726" cy="530949"/>
            <a:chOff x="453220" y="1424000"/>
            <a:chExt cx="743726" cy="530949"/>
          </a:xfrm>
        </p:grpSpPr>
        <p:sp>
          <p:nvSpPr>
            <p:cNvPr id="625" name="Google Shape;625;p5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6" name="Google Shape;626;p5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627" name="Google Shape;627;p5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8" name="Google Shape;628;p5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9" name="Google Shape;629;p5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1" name="Google Shape;631;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2" name="Google Shape;632;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3" name="Google Shape;633;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34" name="Google Shape;634;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5" name="Google Shape;635;p5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38" name="Google Shape;638;p5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39" name="Google Shape;639;p51"/>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51"/>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51"/>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5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643" name="Shape 643"/>
        <p:cNvGrpSpPr/>
        <p:nvPr/>
      </p:nvGrpSpPr>
      <p:grpSpPr>
        <a:xfrm>
          <a:off x="0" y="0"/>
          <a:ext cx="0" cy="0"/>
          <a:chOff x="0" y="0"/>
          <a:chExt cx="0" cy="0"/>
        </a:xfrm>
      </p:grpSpPr>
      <p:sp>
        <p:nvSpPr>
          <p:cNvPr id="644" name="Google Shape;644;p5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46" name="Google Shape;646;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7" name="Google Shape;647;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8" name="Google Shape;648;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49" name="Google Shape;649;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0" name="Google Shape;650;p52"/>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5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2"/>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52"/>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52"/>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5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2"/>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9" name="Google Shape;659;p52"/>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0" name="Google Shape;660;p52"/>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1" name="Google Shape;661;p52"/>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2" name="Google Shape;662;p52"/>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3" name="Google Shape;663;p52"/>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4" name="Google Shape;664;p52"/>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5" name="Google Shape;665;p52"/>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6" name="Google Shape;666;p52"/>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7" name="Google Shape;667;p52"/>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8" name="Google Shape;668;p52"/>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9" name="Google Shape;669;p52"/>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670" name="Shape 670"/>
        <p:cNvGrpSpPr/>
        <p:nvPr/>
      </p:nvGrpSpPr>
      <p:grpSpPr>
        <a:xfrm>
          <a:off x="0" y="0"/>
          <a:ext cx="0" cy="0"/>
          <a:chOff x="0" y="0"/>
          <a:chExt cx="0" cy="0"/>
        </a:xfrm>
      </p:grpSpPr>
      <p:sp>
        <p:nvSpPr>
          <p:cNvPr id="671" name="Google Shape;671;p5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73" name="Google Shape;673;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4" name="Google Shape;674;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5" name="Google Shape;675;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76" name="Google Shape;676;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7" name="Google Shape;677;p53"/>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8" name="Google Shape;678;p5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3"/>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53"/>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53"/>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3" name="Google Shape;683;p53"/>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4" name="Google Shape;684;p53"/>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5" name="Google Shape;685;p53"/>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6" name="Google Shape;686;p53"/>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7" name="Google Shape;687;p53"/>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8" name="Google Shape;688;p5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689" name="Shape 689"/>
        <p:cNvGrpSpPr/>
        <p:nvPr/>
      </p:nvGrpSpPr>
      <p:grpSpPr>
        <a:xfrm>
          <a:off x="0" y="0"/>
          <a:ext cx="0" cy="0"/>
          <a:chOff x="0" y="0"/>
          <a:chExt cx="0" cy="0"/>
        </a:xfrm>
      </p:grpSpPr>
      <p:sp>
        <p:nvSpPr>
          <p:cNvPr id="690" name="Google Shape;690;p5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1" name="Google Shape;691;p5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692" name="Google Shape;692;p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93" name="Google Shape;693;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4" name="Google Shape;694;p5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95" name="Google Shape;695;p5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01" name="Google Shape;701;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02" name="Google Shape;702;p54"/>
          <p:cNvGrpSpPr/>
          <p:nvPr/>
        </p:nvGrpSpPr>
        <p:grpSpPr>
          <a:xfrm>
            <a:off x="429795" y="1274754"/>
            <a:ext cx="577822" cy="412443"/>
            <a:chOff x="453224" y="1424000"/>
            <a:chExt cx="510985" cy="364800"/>
          </a:xfrm>
        </p:grpSpPr>
        <p:sp>
          <p:nvSpPr>
            <p:cNvPr id="703" name="Google Shape;703;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4" name="Google Shape;704;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5" name="Google Shape;705;p54"/>
          <p:cNvGrpSpPr/>
          <p:nvPr/>
        </p:nvGrpSpPr>
        <p:grpSpPr>
          <a:xfrm>
            <a:off x="429795" y="1865844"/>
            <a:ext cx="577822" cy="412443"/>
            <a:chOff x="453224" y="1424000"/>
            <a:chExt cx="510985" cy="364800"/>
          </a:xfrm>
        </p:grpSpPr>
        <p:sp>
          <p:nvSpPr>
            <p:cNvPr id="706" name="Google Shape;706;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7" name="Google Shape;707;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8" name="Google Shape;708;p54"/>
          <p:cNvGrpSpPr/>
          <p:nvPr/>
        </p:nvGrpSpPr>
        <p:grpSpPr>
          <a:xfrm>
            <a:off x="429795" y="2456934"/>
            <a:ext cx="577822" cy="412443"/>
            <a:chOff x="453224" y="1424000"/>
            <a:chExt cx="510985" cy="364800"/>
          </a:xfrm>
        </p:grpSpPr>
        <p:sp>
          <p:nvSpPr>
            <p:cNvPr id="709" name="Google Shape;709;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0" name="Google Shape;710;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1" name="Google Shape;711;p54"/>
          <p:cNvGrpSpPr/>
          <p:nvPr/>
        </p:nvGrpSpPr>
        <p:grpSpPr>
          <a:xfrm>
            <a:off x="429795" y="3048024"/>
            <a:ext cx="577822" cy="412443"/>
            <a:chOff x="453224" y="1424000"/>
            <a:chExt cx="510985" cy="364800"/>
          </a:xfrm>
        </p:grpSpPr>
        <p:sp>
          <p:nvSpPr>
            <p:cNvPr id="712" name="Google Shape;712;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3" name="Google Shape;713;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4" name="Google Shape;714;p54"/>
          <p:cNvGrpSpPr/>
          <p:nvPr/>
        </p:nvGrpSpPr>
        <p:grpSpPr>
          <a:xfrm>
            <a:off x="429795" y="3639114"/>
            <a:ext cx="577822" cy="412443"/>
            <a:chOff x="453224" y="1424000"/>
            <a:chExt cx="510985" cy="364800"/>
          </a:xfrm>
        </p:grpSpPr>
        <p:sp>
          <p:nvSpPr>
            <p:cNvPr id="715" name="Google Shape;715;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6" name="Google Shape;716;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7" name="Google Shape;717;p54"/>
          <p:cNvGrpSpPr/>
          <p:nvPr/>
        </p:nvGrpSpPr>
        <p:grpSpPr>
          <a:xfrm>
            <a:off x="429795" y="4230204"/>
            <a:ext cx="577822" cy="412443"/>
            <a:chOff x="453224" y="1424000"/>
            <a:chExt cx="510985" cy="364800"/>
          </a:xfrm>
        </p:grpSpPr>
        <p:sp>
          <p:nvSpPr>
            <p:cNvPr id="718" name="Google Shape;718;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9" name="Google Shape;719;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20" name="Google Shape;720;p54"/>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54"/>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54"/>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54"/>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54"/>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5" name="Google Shape;725;p54"/>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726" name="Shape 726"/>
        <p:cNvGrpSpPr/>
        <p:nvPr/>
      </p:nvGrpSpPr>
      <p:grpSpPr>
        <a:xfrm>
          <a:off x="0" y="0"/>
          <a:ext cx="0" cy="0"/>
          <a:chOff x="0" y="0"/>
          <a:chExt cx="0" cy="0"/>
        </a:xfrm>
      </p:grpSpPr>
      <p:cxnSp>
        <p:nvCxnSpPr>
          <p:cNvPr id="727" name="Google Shape;727;p5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728" name="Google Shape;728;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29" name="Google Shape;729;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731" name="Google Shape;731;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32" name="Google Shape;732;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55"/>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 name="Google Shape;734;p55"/>
          <p:cNvGrpSpPr/>
          <p:nvPr/>
        </p:nvGrpSpPr>
        <p:grpSpPr>
          <a:xfrm>
            <a:off x="445468" y="4367943"/>
            <a:ext cx="491946" cy="359019"/>
            <a:chOff x="463425" y="1453125"/>
            <a:chExt cx="735125" cy="513838"/>
          </a:xfrm>
        </p:grpSpPr>
        <p:sp>
          <p:nvSpPr>
            <p:cNvPr id="735" name="Google Shape;735;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36" name="Google Shape;736;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37" name="Google Shape;737;p55"/>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55"/>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 name="Google Shape;739;p55"/>
          <p:cNvGrpSpPr/>
          <p:nvPr/>
        </p:nvGrpSpPr>
        <p:grpSpPr>
          <a:xfrm>
            <a:off x="445468" y="3832229"/>
            <a:ext cx="491946" cy="359019"/>
            <a:chOff x="463425" y="1453125"/>
            <a:chExt cx="735125" cy="513838"/>
          </a:xfrm>
        </p:grpSpPr>
        <p:sp>
          <p:nvSpPr>
            <p:cNvPr id="740" name="Google Shape;740;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1" name="Google Shape;741;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2" name="Google Shape;742;p55"/>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3" name="Google Shape;743;p55"/>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 name="Google Shape;744;p55"/>
          <p:cNvGrpSpPr/>
          <p:nvPr/>
        </p:nvGrpSpPr>
        <p:grpSpPr>
          <a:xfrm>
            <a:off x="445468" y="3296514"/>
            <a:ext cx="491946" cy="359019"/>
            <a:chOff x="463425" y="1453125"/>
            <a:chExt cx="735125" cy="513838"/>
          </a:xfrm>
        </p:grpSpPr>
        <p:sp>
          <p:nvSpPr>
            <p:cNvPr id="745" name="Google Shape;745;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6" name="Google Shape;746;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7" name="Google Shape;747;p55"/>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55"/>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 name="Google Shape;749;p55"/>
          <p:cNvGrpSpPr/>
          <p:nvPr/>
        </p:nvGrpSpPr>
        <p:grpSpPr>
          <a:xfrm>
            <a:off x="445468" y="2760799"/>
            <a:ext cx="491946" cy="359019"/>
            <a:chOff x="463425" y="1453125"/>
            <a:chExt cx="735125" cy="513838"/>
          </a:xfrm>
        </p:grpSpPr>
        <p:sp>
          <p:nvSpPr>
            <p:cNvPr id="750" name="Google Shape;750;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1" name="Google Shape;751;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2" name="Google Shape;752;p55"/>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3" name="Google Shape;753;p55"/>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 name="Google Shape;754;p55"/>
          <p:cNvGrpSpPr/>
          <p:nvPr/>
        </p:nvGrpSpPr>
        <p:grpSpPr>
          <a:xfrm>
            <a:off x="445468" y="2225085"/>
            <a:ext cx="491946" cy="359019"/>
            <a:chOff x="463425" y="1453125"/>
            <a:chExt cx="735125" cy="513838"/>
          </a:xfrm>
        </p:grpSpPr>
        <p:sp>
          <p:nvSpPr>
            <p:cNvPr id="755" name="Google Shape;755;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6" name="Google Shape;756;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7" name="Google Shape;757;p55"/>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55"/>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 name="Google Shape;759;p55"/>
          <p:cNvGrpSpPr/>
          <p:nvPr/>
        </p:nvGrpSpPr>
        <p:grpSpPr>
          <a:xfrm>
            <a:off x="445468" y="1689370"/>
            <a:ext cx="491946" cy="359019"/>
            <a:chOff x="463425" y="1453125"/>
            <a:chExt cx="735125" cy="513838"/>
          </a:xfrm>
        </p:grpSpPr>
        <p:sp>
          <p:nvSpPr>
            <p:cNvPr id="760" name="Google Shape;760;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1" name="Google Shape;761;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2" name="Google Shape;762;p55"/>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55"/>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 name="Google Shape;764;p55"/>
          <p:cNvGrpSpPr/>
          <p:nvPr/>
        </p:nvGrpSpPr>
        <p:grpSpPr>
          <a:xfrm>
            <a:off x="445468" y="1153656"/>
            <a:ext cx="491946" cy="359019"/>
            <a:chOff x="463425" y="1453125"/>
            <a:chExt cx="735125" cy="513838"/>
          </a:xfrm>
        </p:grpSpPr>
        <p:sp>
          <p:nvSpPr>
            <p:cNvPr id="765" name="Google Shape;765;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6" name="Google Shape;766;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7" name="Google Shape;767;p55"/>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768" name="Shape 768"/>
        <p:cNvGrpSpPr/>
        <p:nvPr/>
      </p:nvGrpSpPr>
      <p:grpSpPr>
        <a:xfrm>
          <a:off x="0" y="0"/>
          <a:ext cx="0" cy="0"/>
          <a:chOff x="0" y="0"/>
          <a:chExt cx="0" cy="0"/>
        </a:xfrm>
      </p:grpSpPr>
      <p:pic>
        <p:nvPicPr>
          <p:cNvPr id="769" name="Google Shape;769;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0" name="Google Shape;770;p5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1" name="Google Shape;771;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72" name="Google Shape;772;p5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73" name="Google Shape;773;p5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74" name="Google Shape;774;p56"/>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775" name="Google Shape;775;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776" name="Shape 776"/>
        <p:cNvGrpSpPr/>
        <p:nvPr/>
      </p:nvGrpSpPr>
      <p:grpSpPr>
        <a:xfrm>
          <a:off x="0" y="0"/>
          <a:ext cx="0" cy="0"/>
          <a:chOff x="0" y="0"/>
          <a:chExt cx="0" cy="0"/>
        </a:xfrm>
      </p:grpSpPr>
      <p:pic>
        <p:nvPicPr>
          <p:cNvPr id="777" name="Google Shape;777;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8" name="Google Shape;778;p5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0" name="Google Shape;780;p5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81" name="Google Shape;781;p5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82" name="Google Shape;782;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83" name="Google Shape;783;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784" name="Shape 784"/>
        <p:cNvGrpSpPr/>
        <p:nvPr/>
      </p:nvGrpSpPr>
      <p:grpSpPr>
        <a:xfrm>
          <a:off x="0" y="0"/>
          <a:ext cx="0" cy="0"/>
          <a:chOff x="0" y="0"/>
          <a:chExt cx="0" cy="0"/>
        </a:xfrm>
      </p:grpSpPr>
      <p:pic>
        <p:nvPicPr>
          <p:cNvPr id="785" name="Google Shape;785;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6" name="Google Shape;786;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7" name="Google Shape;787;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88" name="Google Shape;788;p58"/>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89" name="Google Shape;789;p58"/>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0" name="Google Shape;790;p58"/>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791" name="Shape 791"/>
        <p:cNvGrpSpPr/>
        <p:nvPr/>
      </p:nvGrpSpPr>
      <p:grpSpPr>
        <a:xfrm>
          <a:off x="0" y="0"/>
          <a:ext cx="0" cy="0"/>
          <a:chOff x="0" y="0"/>
          <a:chExt cx="0" cy="0"/>
        </a:xfrm>
      </p:grpSpPr>
      <p:pic>
        <p:nvPicPr>
          <p:cNvPr id="792" name="Google Shape;792;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93" name="Google Shape;793;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794" name="Shape 794"/>
        <p:cNvGrpSpPr/>
        <p:nvPr/>
      </p:nvGrpSpPr>
      <p:grpSpPr>
        <a:xfrm>
          <a:off x="0" y="0"/>
          <a:ext cx="0" cy="0"/>
          <a:chOff x="0" y="0"/>
          <a:chExt cx="0" cy="0"/>
        </a:xfrm>
      </p:grpSpPr>
      <p:pic>
        <p:nvPicPr>
          <p:cNvPr id="795" name="Google Shape;795;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96" name="Google Shape;796;p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97" name="Google Shape;797;p6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98" name="Google Shape;798;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99" name="Google Shape;799;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800" name="Shape 800"/>
        <p:cNvGrpSpPr/>
        <p:nvPr/>
      </p:nvGrpSpPr>
      <p:grpSpPr>
        <a:xfrm>
          <a:off x="0" y="0"/>
          <a:ext cx="0" cy="0"/>
          <a:chOff x="0" y="0"/>
          <a:chExt cx="0" cy="0"/>
        </a:xfrm>
      </p:grpSpPr>
      <p:pic>
        <p:nvPicPr>
          <p:cNvPr id="801" name="Google Shape;801;p61"/>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802" name="Google Shape;802;p61"/>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1"/>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1"/>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805" name="Shape 805"/>
        <p:cNvGrpSpPr/>
        <p:nvPr/>
      </p:nvGrpSpPr>
      <p:grpSpPr>
        <a:xfrm>
          <a:off x="0" y="0"/>
          <a:ext cx="0" cy="0"/>
          <a:chOff x="0" y="0"/>
          <a:chExt cx="0" cy="0"/>
        </a:xfrm>
      </p:grpSpPr>
      <p:pic>
        <p:nvPicPr>
          <p:cNvPr id="806" name="Google Shape;806;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07" name="Google Shape;807;p62"/>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808" name="Google Shape;808;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809" name="Google Shape;809;p62"/>
          <p:cNvGrpSpPr/>
          <p:nvPr/>
        </p:nvGrpSpPr>
        <p:grpSpPr>
          <a:xfrm>
            <a:off x="3972318" y="1347350"/>
            <a:ext cx="1051285" cy="920372"/>
            <a:chOff x="587700" y="-13400"/>
            <a:chExt cx="5735325" cy="5021125"/>
          </a:xfrm>
        </p:grpSpPr>
        <p:sp>
          <p:nvSpPr>
            <p:cNvPr id="810" name="Google Shape;810;p62"/>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2"/>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2"/>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2"/>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2"/>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 name="Google Shape;815;p62"/>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816" name="Shape 816"/>
        <p:cNvGrpSpPr/>
        <p:nvPr/>
      </p:nvGrpSpPr>
      <p:grpSpPr>
        <a:xfrm>
          <a:off x="0" y="0"/>
          <a:ext cx="0" cy="0"/>
          <a:chOff x="0" y="0"/>
          <a:chExt cx="0" cy="0"/>
        </a:xfrm>
      </p:grpSpPr>
      <p:pic>
        <p:nvPicPr>
          <p:cNvPr id="817" name="Google Shape;817;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18" name="Google Shape;818;p6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1" name="Google Shape;821;p6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2" name="Google Shape;822;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823" name="Shape 823"/>
        <p:cNvGrpSpPr/>
        <p:nvPr/>
      </p:nvGrpSpPr>
      <p:grpSpPr>
        <a:xfrm>
          <a:off x="0" y="0"/>
          <a:ext cx="0" cy="0"/>
          <a:chOff x="0" y="0"/>
          <a:chExt cx="0" cy="0"/>
        </a:xfrm>
      </p:grpSpPr>
      <p:pic>
        <p:nvPicPr>
          <p:cNvPr id="824" name="Google Shape;824;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25" name="Google Shape;825;p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6" name="Google Shape;826;p6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829" name="Google Shape;829;p6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830" name="Google Shape;830;p6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831" name="Shape 831"/>
        <p:cNvGrpSpPr/>
        <p:nvPr/>
      </p:nvGrpSpPr>
      <p:grpSpPr>
        <a:xfrm>
          <a:off x="0" y="0"/>
          <a:ext cx="0" cy="0"/>
          <a:chOff x="0" y="0"/>
          <a:chExt cx="0" cy="0"/>
        </a:xfrm>
      </p:grpSpPr>
      <p:pic>
        <p:nvPicPr>
          <p:cNvPr id="832" name="Google Shape;832;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833" name="Google Shape;833;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834" name="Google Shape;834;p6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35" name="Google Shape;835;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36" name="Google Shape;836;p6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37" name="Google Shape;837;p6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38" name="Google Shape;838;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839" name="Shape 839"/>
        <p:cNvGrpSpPr/>
        <p:nvPr/>
      </p:nvGrpSpPr>
      <p:grpSpPr>
        <a:xfrm>
          <a:off x="0" y="0"/>
          <a:ext cx="0" cy="0"/>
          <a:chOff x="0" y="0"/>
          <a:chExt cx="0" cy="0"/>
        </a:xfrm>
      </p:grpSpPr>
      <p:pic>
        <p:nvPicPr>
          <p:cNvPr id="840" name="Google Shape;840;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41" name="Google Shape;841;p6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42" name="Google Shape;842;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43" name="Google Shape;843;p66"/>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44" name="Google Shape;844;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45" name="Google Shape;845;p66"/>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846" name="Shape 846"/>
        <p:cNvGrpSpPr/>
        <p:nvPr/>
      </p:nvGrpSpPr>
      <p:grpSpPr>
        <a:xfrm>
          <a:off x="0" y="0"/>
          <a:ext cx="0" cy="0"/>
          <a:chOff x="0" y="0"/>
          <a:chExt cx="0" cy="0"/>
        </a:xfrm>
      </p:grpSpPr>
      <p:pic>
        <p:nvPicPr>
          <p:cNvPr id="847" name="Google Shape;847;p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848" name="Google Shape;848;p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849" name="Google Shape;849;p6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50" name="Google Shape;850;p6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851" name="Google Shape;851;p6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854" name="Shape 854"/>
        <p:cNvGrpSpPr/>
        <p:nvPr/>
      </p:nvGrpSpPr>
      <p:grpSpPr>
        <a:xfrm>
          <a:off x="0" y="0"/>
          <a:ext cx="0" cy="0"/>
          <a:chOff x="0" y="0"/>
          <a:chExt cx="0" cy="0"/>
        </a:xfrm>
      </p:grpSpPr>
      <p:pic>
        <p:nvPicPr>
          <p:cNvPr id="855" name="Google Shape;855;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56" name="Google Shape;856;p6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857" name="Google Shape;857;p6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858" name="Google Shape;858;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859" name="Google Shape;859;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860" name="Shape 860"/>
        <p:cNvGrpSpPr/>
        <p:nvPr/>
      </p:nvGrpSpPr>
      <p:grpSpPr>
        <a:xfrm>
          <a:off x="0" y="0"/>
          <a:ext cx="0" cy="0"/>
          <a:chOff x="0" y="0"/>
          <a:chExt cx="0" cy="0"/>
        </a:xfrm>
      </p:grpSpPr>
      <p:pic>
        <p:nvPicPr>
          <p:cNvPr id="861" name="Google Shape;861;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62" name="Google Shape;862;p6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63" name="Google Shape;863;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4" name="Google Shape;864;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865" name="Google Shape;865;p69"/>
          <p:cNvGrpSpPr/>
          <p:nvPr/>
        </p:nvGrpSpPr>
        <p:grpSpPr>
          <a:xfrm>
            <a:off x="4167150" y="1202575"/>
            <a:ext cx="809700" cy="809700"/>
            <a:chOff x="1457325" y="1219200"/>
            <a:chExt cx="809700" cy="809700"/>
          </a:xfrm>
        </p:grpSpPr>
        <p:sp>
          <p:nvSpPr>
            <p:cNvPr id="866" name="Google Shape;866;p69"/>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9"/>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 name="Google Shape;868;p69"/>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69" name="Google Shape;869;p69"/>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870" name="Shape 870"/>
        <p:cNvGrpSpPr/>
        <p:nvPr/>
      </p:nvGrpSpPr>
      <p:grpSpPr>
        <a:xfrm>
          <a:off x="0" y="0"/>
          <a:ext cx="0" cy="0"/>
          <a:chOff x="0" y="0"/>
          <a:chExt cx="0" cy="0"/>
        </a:xfrm>
      </p:grpSpPr>
      <p:pic>
        <p:nvPicPr>
          <p:cNvPr id="871" name="Google Shape;871;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2" name="Google Shape;872;p70"/>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70"/>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74" name="Google Shape;874;p70"/>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875" name="Google Shape;875;p70"/>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876" name="Google Shape;876;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77" name="Google Shape;877;p70"/>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58" Type="http://schemas.openxmlformats.org/officeDocument/2006/relationships/theme" Target="../theme/theme1.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71"/>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500"/>
              <a:t>Computer Science for JavaScript</a:t>
            </a:r>
            <a:endParaRPr sz="3500"/>
          </a:p>
        </p:txBody>
      </p:sp>
      <p:sp>
        <p:nvSpPr>
          <p:cNvPr id="883" name="Google Shape;883;p71"/>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17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80"/>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data structure?</a:t>
            </a:r>
            <a:endParaRPr/>
          </a:p>
        </p:txBody>
      </p:sp>
      <p:sp>
        <p:nvSpPr>
          <p:cNvPr id="972" name="Google Shape;972;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What is a Data Structure?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978" name="Google Shape;978;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79" name="Google Shape;979;p81"/>
          <p:cNvSpPr/>
          <p:nvPr/>
        </p:nvSpPr>
        <p:spPr>
          <a:xfrm flipH="1">
            <a:off x="724275" y="1556775"/>
            <a:ext cx="2428500" cy="14820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81"/>
          <p:cNvSpPr txBox="1"/>
          <p:nvPr>
            <p:ph idx="1" type="subTitle"/>
          </p:nvPr>
        </p:nvSpPr>
        <p:spPr>
          <a:xfrm>
            <a:off x="724275" y="1556825"/>
            <a:ext cx="2428500" cy="13950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A way of storing data so that it can be used efficiently by the computer or browser.</a:t>
            </a:r>
            <a:endParaRPr sz="1300"/>
          </a:p>
        </p:txBody>
      </p:sp>
      <p:grpSp>
        <p:nvGrpSpPr>
          <p:cNvPr id="981" name="Google Shape;981;p81"/>
          <p:cNvGrpSpPr/>
          <p:nvPr/>
        </p:nvGrpSpPr>
        <p:grpSpPr>
          <a:xfrm>
            <a:off x="457181" y="964103"/>
            <a:ext cx="533372" cy="533480"/>
            <a:chOff x="457200" y="1378813"/>
            <a:chExt cx="695400" cy="695450"/>
          </a:xfrm>
        </p:grpSpPr>
        <p:sp>
          <p:nvSpPr>
            <p:cNvPr id="982" name="Google Shape;982;p8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983" name="Google Shape;983;p81"/>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 name="Google Shape;984;p81"/>
          <p:cNvGrpSpPr/>
          <p:nvPr/>
        </p:nvGrpSpPr>
        <p:grpSpPr>
          <a:xfrm>
            <a:off x="3228956" y="964103"/>
            <a:ext cx="533372" cy="533480"/>
            <a:chOff x="457200" y="1378813"/>
            <a:chExt cx="695400" cy="695450"/>
          </a:xfrm>
        </p:grpSpPr>
        <p:sp>
          <p:nvSpPr>
            <p:cNvPr id="985" name="Google Shape;985;p8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986" name="Google Shape;986;p81"/>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987" name="Google Shape;987;p81"/>
          <p:cNvSpPr/>
          <p:nvPr/>
        </p:nvSpPr>
        <p:spPr>
          <a:xfrm flipH="1">
            <a:off x="3496050" y="1556775"/>
            <a:ext cx="2428500" cy="14811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81"/>
          <p:cNvSpPr txBox="1"/>
          <p:nvPr>
            <p:ph idx="2" type="subTitle"/>
          </p:nvPr>
        </p:nvSpPr>
        <p:spPr>
          <a:xfrm>
            <a:off x="3496050" y="1556825"/>
            <a:ext cx="2498400" cy="11976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It is built upon simpler primitive data types (like variables).</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sz="1300"/>
          </a:p>
        </p:txBody>
      </p:sp>
      <p:grpSp>
        <p:nvGrpSpPr>
          <p:cNvPr id="989" name="Google Shape;989;p81"/>
          <p:cNvGrpSpPr/>
          <p:nvPr/>
        </p:nvGrpSpPr>
        <p:grpSpPr>
          <a:xfrm>
            <a:off x="6134081" y="964853"/>
            <a:ext cx="533372" cy="533480"/>
            <a:chOff x="457200" y="1378813"/>
            <a:chExt cx="695400" cy="695450"/>
          </a:xfrm>
        </p:grpSpPr>
        <p:sp>
          <p:nvSpPr>
            <p:cNvPr id="990" name="Google Shape;990;p81"/>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991" name="Google Shape;991;p8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992" name="Google Shape;992;p81"/>
          <p:cNvSpPr/>
          <p:nvPr/>
        </p:nvSpPr>
        <p:spPr>
          <a:xfrm flipH="1">
            <a:off x="6401175" y="1557525"/>
            <a:ext cx="2428500" cy="14811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81"/>
          <p:cNvSpPr txBox="1"/>
          <p:nvPr>
            <p:ph idx="3" type="subTitle"/>
          </p:nvPr>
        </p:nvSpPr>
        <p:spPr>
          <a:xfrm>
            <a:off x="6401175" y="1557581"/>
            <a:ext cx="2371500" cy="13950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It is non-opinionated, in the sense that it is only responsible for holding the data.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sz="1300"/>
          </a:p>
        </p:txBody>
      </p:sp>
      <p:sp>
        <p:nvSpPr>
          <p:cNvPr id="994" name="Google Shape;994;p81"/>
          <p:cNvSpPr txBox="1"/>
          <p:nvPr>
            <p:ph idx="1" type="subTitle"/>
          </p:nvPr>
        </p:nvSpPr>
        <p:spPr>
          <a:xfrm>
            <a:off x="0" y="3342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Example Data Structure: Arrays</a:t>
            </a:r>
            <a:endParaRPr/>
          </a:p>
        </p:txBody>
      </p:sp>
      <p:sp>
        <p:nvSpPr>
          <p:cNvPr id="995" name="Google Shape;995;p81"/>
          <p:cNvSpPr txBox="1"/>
          <p:nvPr/>
        </p:nvSpPr>
        <p:spPr>
          <a:xfrm>
            <a:off x="417150" y="3814400"/>
            <a:ext cx="8474100" cy="773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600">
                <a:solidFill>
                  <a:srgbClr val="00FFFF"/>
                </a:solidFill>
                <a:latin typeface="Inconsolata"/>
                <a:ea typeface="Inconsolata"/>
                <a:cs typeface="Inconsolata"/>
                <a:sym typeface="Inconsolata"/>
              </a:rPr>
              <a:t>var </a:t>
            </a:r>
            <a:r>
              <a:rPr lang="en" sz="2600">
                <a:solidFill>
                  <a:schemeClr val="accent4"/>
                </a:solidFill>
                <a:latin typeface="Inconsolata"/>
                <a:ea typeface="Inconsolata"/>
                <a:cs typeface="Inconsolata"/>
                <a:sym typeface="Inconsolata"/>
              </a:rPr>
              <a:t>favFoods =</a:t>
            </a:r>
            <a:r>
              <a:rPr lang="en" sz="2600">
                <a:solidFill>
                  <a:srgbClr val="00FFFF"/>
                </a:solidFill>
                <a:latin typeface="Inconsolata"/>
                <a:ea typeface="Inconsolata"/>
                <a:cs typeface="Inconsolata"/>
                <a:sym typeface="Inconsolata"/>
              </a:rPr>
              <a:t> </a:t>
            </a:r>
            <a:r>
              <a:rPr lang="en" sz="2600">
                <a:solidFill>
                  <a:srgbClr val="FFFFFF"/>
                </a:solidFill>
                <a:latin typeface="Inconsolata"/>
                <a:ea typeface="Inconsolata"/>
                <a:cs typeface="Inconsolata"/>
                <a:sym typeface="Inconsolata"/>
              </a:rPr>
              <a:t>[</a:t>
            </a:r>
            <a:r>
              <a:rPr lang="en" sz="2600">
                <a:solidFill>
                  <a:schemeClr val="accent4"/>
                </a:solidFill>
                <a:latin typeface="Inconsolata"/>
                <a:ea typeface="Inconsolata"/>
                <a:cs typeface="Inconsolata"/>
                <a:sym typeface="Inconsolata"/>
              </a:rPr>
              <a:t>"Pickles"</a:t>
            </a:r>
            <a:r>
              <a:rPr lang="en" sz="2600">
                <a:solidFill>
                  <a:srgbClr val="FFFFFF"/>
                </a:solidFill>
                <a:latin typeface="Inconsolata"/>
                <a:ea typeface="Inconsolata"/>
                <a:cs typeface="Inconsolata"/>
                <a:sym typeface="Inconsolata"/>
              </a:rPr>
              <a:t>,</a:t>
            </a:r>
            <a:r>
              <a:rPr lang="en" sz="2600">
                <a:solidFill>
                  <a:schemeClr val="accent4"/>
                </a:solidFill>
                <a:latin typeface="Inconsolata"/>
                <a:ea typeface="Inconsolata"/>
                <a:cs typeface="Inconsolata"/>
                <a:sym typeface="Inconsolata"/>
              </a:rPr>
              <a:t> "Onions"</a:t>
            </a:r>
            <a:r>
              <a:rPr lang="en" sz="2600">
                <a:solidFill>
                  <a:srgbClr val="FFFFFF"/>
                </a:solidFill>
                <a:latin typeface="Inconsolata"/>
                <a:ea typeface="Inconsolata"/>
                <a:cs typeface="Inconsolata"/>
                <a:sym typeface="Inconsolata"/>
              </a:rPr>
              <a:t>,</a:t>
            </a:r>
            <a:r>
              <a:rPr lang="en" sz="2600">
                <a:solidFill>
                  <a:schemeClr val="accent4"/>
                </a:solidFill>
                <a:latin typeface="Inconsolata"/>
                <a:ea typeface="Inconsolata"/>
                <a:cs typeface="Inconsolata"/>
                <a:sym typeface="Inconsolata"/>
              </a:rPr>
              <a:t> "Carrots"</a:t>
            </a:r>
            <a:r>
              <a:rPr lang="en" sz="2600">
                <a:solidFill>
                  <a:srgbClr val="FFFFFF"/>
                </a:solidFill>
                <a:latin typeface="Inconsolata"/>
                <a:ea typeface="Inconsolata"/>
                <a:cs typeface="Inconsolata"/>
                <a:sym typeface="Inconsolata"/>
              </a:rPr>
              <a:t>]</a:t>
            </a:r>
            <a:endParaRPr sz="2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8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Why is computer science a common category </a:t>
            </a:r>
            <a:br>
              <a:rPr lang="en"/>
            </a:br>
            <a:r>
              <a:rPr lang="en"/>
              <a:t>for technical interview questions?</a:t>
            </a:r>
            <a:endParaRPr/>
          </a:p>
        </p:txBody>
      </p:sp>
      <p:sp>
        <p:nvSpPr>
          <p:cNvPr id="1001" name="Google Shape;1001;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Computer Science in Technical Interviews</a:t>
            </a:r>
            <a:endParaRPr>
              <a:solidFill>
                <a:schemeClr val="dk1"/>
              </a:solidFill>
            </a:endParaRPr>
          </a:p>
          <a:p>
            <a:pPr indent="0" lvl="0" marL="0" rtl="0" algn="l">
              <a:spcBef>
                <a:spcPts val="0"/>
              </a:spcBef>
              <a:spcAft>
                <a:spcPts val="0"/>
              </a:spcAft>
              <a:buNone/>
            </a:pPr>
            <a:r>
              <a:t/>
            </a:r>
            <a:endParaRPr/>
          </a:p>
        </p:txBody>
      </p:sp>
      <p:sp>
        <p:nvSpPr>
          <p:cNvPr id="1007" name="Google Shape;1007;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08" name="Google Shape;1008;p8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009" name="Google Shape;1009;p83"/>
          <p:cNvSpPr/>
          <p:nvPr/>
        </p:nvSpPr>
        <p:spPr>
          <a:xfrm flipH="1">
            <a:off x="724275" y="1785375"/>
            <a:ext cx="2428500" cy="25311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83"/>
          <p:cNvSpPr txBox="1"/>
          <p:nvPr>
            <p:ph idx="1" type="subTitle"/>
          </p:nvPr>
        </p:nvSpPr>
        <p:spPr>
          <a:xfrm>
            <a:off x="724275" y="1785425"/>
            <a:ext cx="2428500" cy="23856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500">
                <a:solidFill>
                  <a:schemeClr val="dk1"/>
                </a:solidFill>
                <a:latin typeface="Roboto"/>
                <a:ea typeface="Roboto"/>
                <a:cs typeface="Roboto"/>
                <a:sym typeface="Roboto"/>
              </a:rPr>
              <a:t>Understanding computer science fundamentals shows that you know how a program functions and how to make it faster and more efficient.</a:t>
            </a:r>
            <a:endParaRPr sz="1200"/>
          </a:p>
        </p:txBody>
      </p:sp>
      <p:grpSp>
        <p:nvGrpSpPr>
          <p:cNvPr id="1011" name="Google Shape;1011;p83"/>
          <p:cNvGrpSpPr/>
          <p:nvPr/>
        </p:nvGrpSpPr>
        <p:grpSpPr>
          <a:xfrm>
            <a:off x="457181" y="1192703"/>
            <a:ext cx="533372" cy="533480"/>
            <a:chOff x="457200" y="1378813"/>
            <a:chExt cx="695400" cy="695450"/>
          </a:xfrm>
        </p:grpSpPr>
        <p:sp>
          <p:nvSpPr>
            <p:cNvPr id="1012" name="Google Shape;1012;p8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013" name="Google Shape;1013;p83"/>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 name="Google Shape;1014;p83"/>
          <p:cNvGrpSpPr/>
          <p:nvPr/>
        </p:nvGrpSpPr>
        <p:grpSpPr>
          <a:xfrm>
            <a:off x="3228956" y="1192703"/>
            <a:ext cx="533372" cy="533480"/>
            <a:chOff x="457200" y="1378813"/>
            <a:chExt cx="695400" cy="695450"/>
          </a:xfrm>
        </p:grpSpPr>
        <p:sp>
          <p:nvSpPr>
            <p:cNvPr id="1015" name="Google Shape;1015;p8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16" name="Google Shape;1016;p83"/>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017" name="Google Shape;1017;p83"/>
          <p:cNvSpPr/>
          <p:nvPr/>
        </p:nvSpPr>
        <p:spPr>
          <a:xfrm flipH="1">
            <a:off x="3496050" y="1785375"/>
            <a:ext cx="2428500" cy="25311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83"/>
          <p:cNvSpPr txBox="1"/>
          <p:nvPr>
            <p:ph idx="2" type="subTitle"/>
          </p:nvPr>
        </p:nvSpPr>
        <p:spPr>
          <a:xfrm>
            <a:off x="3496050" y="1785425"/>
            <a:ext cx="2498400" cy="11976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500">
                <a:solidFill>
                  <a:schemeClr val="dk1"/>
                </a:solidFill>
                <a:latin typeface="Roboto"/>
                <a:ea typeface="Roboto"/>
                <a:cs typeface="Roboto"/>
                <a:sym typeface="Roboto"/>
              </a:rPr>
              <a:t>Many candidates </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are computer science graduates.</a:t>
            </a:r>
            <a:endParaRPr sz="1200"/>
          </a:p>
        </p:txBody>
      </p:sp>
      <p:grpSp>
        <p:nvGrpSpPr>
          <p:cNvPr id="1019" name="Google Shape;1019;p83"/>
          <p:cNvGrpSpPr/>
          <p:nvPr/>
        </p:nvGrpSpPr>
        <p:grpSpPr>
          <a:xfrm>
            <a:off x="6134081" y="1193453"/>
            <a:ext cx="533372" cy="533480"/>
            <a:chOff x="457200" y="1378813"/>
            <a:chExt cx="695400" cy="695450"/>
          </a:xfrm>
        </p:grpSpPr>
        <p:sp>
          <p:nvSpPr>
            <p:cNvPr id="1020" name="Google Shape;1020;p83"/>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021" name="Google Shape;1021;p83"/>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022" name="Google Shape;1022;p83"/>
          <p:cNvSpPr/>
          <p:nvPr/>
        </p:nvSpPr>
        <p:spPr>
          <a:xfrm flipH="1">
            <a:off x="6401175" y="1786125"/>
            <a:ext cx="2428500" cy="25311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83"/>
          <p:cNvSpPr txBox="1"/>
          <p:nvPr>
            <p:ph idx="3" type="subTitle"/>
          </p:nvPr>
        </p:nvSpPr>
        <p:spPr>
          <a:xfrm>
            <a:off x="6401175" y="1786175"/>
            <a:ext cx="2498400" cy="13950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500">
                <a:solidFill>
                  <a:schemeClr val="dk1"/>
                </a:solidFill>
                <a:latin typeface="Roboto"/>
                <a:ea typeface="Roboto"/>
                <a:cs typeface="Roboto"/>
                <a:sym typeface="Roboto"/>
              </a:rPr>
              <a:t>Comprehending the use cases of data structures and the algorithms that manipulate them will help you create more performant applications.</a:t>
            </a:r>
            <a:endParaRPr sz="1200"/>
          </a:p>
        </p:txBody>
      </p:sp>
      <p:pic>
        <p:nvPicPr>
          <p:cNvPr id="1024" name="Google Shape;1024;p83"/>
          <p:cNvPicPr preferRelativeResize="0"/>
          <p:nvPr/>
        </p:nvPicPr>
        <p:blipFill>
          <a:blip r:embed="rId3">
            <a:alphaModFix/>
          </a:blip>
          <a:stretch>
            <a:fillRect/>
          </a:stretch>
        </p:blipFill>
        <p:spPr>
          <a:xfrm>
            <a:off x="3880713" y="3128200"/>
            <a:ext cx="1659176" cy="951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84"/>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Mini-Project</a:t>
            </a:r>
            <a:endParaRPr/>
          </a:p>
        </p:txBody>
      </p:sp>
      <p:sp>
        <p:nvSpPr>
          <p:cNvPr id="1030" name="Google Shape;1030;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7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computer science?</a:t>
            </a:r>
            <a:endParaRPr/>
          </a:p>
        </p:txBody>
      </p:sp>
      <p:sp>
        <p:nvSpPr>
          <p:cNvPr id="889" name="Google Shape;889;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Is Computer Science?</a:t>
            </a:r>
            <a:endParaRPr/>
          </a:p>
        </p:txBody>
      </p:sp>
      <p:sp>
        <p:nvSpPr>
          <p:cNvPr id="895" name="Google Shape;895;p73"/>
          <p:cNvSpPr txBox="1"/>
          <p:nvPr>
            <p:ph idx="5"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96" name="Google Shape;896;p73"/>
          <p:cNvSpPr txBox="1"/>
          <p:nvPr>
            <p:ph idx="2" type="subTitle"/>
          </p:nvPr>
        </p:nvSpPr>
        <p:spPr>
          <a:xfrm>
            <a:off x="724275" y="1937825"/>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500"/>
              <a:t>Computer science is formally known as “the study of computers and computational systems.”</a:t>
            </a:r>
            <a:endParaRPr sz="1500"/>
          </a:p>
        </p:txBody>
      </p:sp>
      <p:sp>
        <p:nvSpPr>
          <p:cNvPr id="897" name="Google Shape;897;p73"/>
          <p:cNvSpPr txBox="1"/>
          <p:nvPr>
            <p:ph idx="3" type="subTitle"/>
          </p:nvPr>
        </p:nvSpPr>
        <p:spPr>
          <a:xfrm>
            <a:off x="3496050"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500"/>
              <a:t>The study of the design, development, and analysis of software systems.</a:t>
            </a:r>
            <a:endParaRPr sz="1500"/>
          </a:p>
        </p:txBody>
      </p:sp>
      <p:sp>
        <p:nvSpPr>
          <p:cNvPr id="898" name="Google Shape;898;p73"/>
          <p:cNvSpPr txBox="1"/>
          <p:nvPr>
            <p:ph idx="4"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500"/>
              <a:t>The art of telling a computer what to do through a set of instructions.</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74"/>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will understanding computer </a:t>
            </a:r>
            <a:br>
              <a:rPr lang="en"/>
            </a:br>
            <a:r>
              <a:rPr lang="en"/>
              <a:t>science make us better programmers?</a:t>
            </a:r>
            <a:endParaRPr/>
          </a:p>
        </p:txBody>
      </p:sp>
      <p:sp>
        <p:nvSpPr>
          <p:cNvPr id="904" name="Google Shape;904;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The Benefits of Understanding Computer Science	</a:t>
            </a:r>
            <a:endParaRPr>
              <a:solidFill>
                <a:schemeClr val="dk1"/>
              </a:solidFill>
            </a:endParaRPr>
          </a:p>
          <a:p>
            <a:pPr indent="0" lvl="0" marL="0" rtl="0" algn="l">
              <a:spcBef>
                <a:spcPts val="0"/>
              </a:spcBef>
              <a:spcAft>
                <a:spcPts val="0"/>
              </a:spcAft>
              <a:buNone/>
            </a:pPr>
            <a:r>
              <a:t/>
            </a:r>
            <a:endParaRPr/>
          </a:p>
        </p:txBody>
      </p:sp>
      <p:sp>
        <p:nvSpPr>
          <p:cNvPr id="910" name="Google Shape;910;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11" name="Google Shape;911;p75"/>
          <p:cNvSpPr/>
          <p:nvPr/>
        </p:nvSpPr>
        <p:spPr>
          <a:xfrm>
            <a:off x="453395" y="985963"/>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2" name="Google Shape;912;p75"/>
          <p:cNvSpPr/>
          <p:nvPr/>
        </p:nvSpPr>
        <p:spPr>
          <a:xfrm flipH="1" rot="10800000">
            <a:off x="453395" y="1264554"/>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913" name="Google Shape;913;p75"/>
          <p:cNvSpPr/>
          <p:nvPr/>
        </p:nvSpPr>
        <p:spPr>
          <a:xfrm>
            <a:off x="453408" y="1762063"/>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4" name="Google Shape;914;p75"/>
          <p:cNvSpPr/>
          <p:nvPr/>
        </p:nvSpPr>
        <p:spPr>
          <a:xfrm flipH="1" rot="10800000">
            <a:off x="453408" y="2040654"/>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915" name="Google Shape;915;p75"/>
          <p:cNvSpPr/>
          <p:nvPr/>
        </p:nvSpPr>
        <p:spPr>
          <a:xfrm>
            <a:off x="1352725" y="940788"/>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These concepts often appear during technical interviews.</a:t>
            </a:r>
            <a:endParaRPr>
              <a:latin typeface="Roboto"/>
              <a:ea typeface="Roboto"/>
              <a:cs typeface="Roboto"/>
              <a:sym typeface="Roboto"/>
            </a:endParaRPr>
          </a:p>
        </p:txBody>
      </p:sp>
      <p:sp>
        <p:nvSpPr>
          <p:cNvPr id="916" name="Google Shape;916;p75"/>
          <p:cNvSpPr/>
          <p:nvPr/>
        </p:nvSpPr>
        <p:spPr>
          <a:xfrm>
            <a:off x="1352725" y="1716899"/>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When inheriting large codebases, you might be asked to optimize code efficiency.</a:t>
            </a:r>
            <a:endParaRPr>
              <a:latin typeface="Roboto"/>
              <a:ea typeface="Roboto"/>
              <a:cs typeface="Roboto"/>
              <a:sym typeface="Roboto"/>
            </a:endParaRPr>
          </a:p>
        </p:txBody>
      </p:sp>
      <p:sp>
        <p:nvSpPr>
          <p:cNvPr id="917" name="Google Shape;917;p75"/>
          <p:cNvSpPr/>
          <p:nvPr/>
        </p:nvSpPr>
        <p:spPr>
          <a:xfrm>
            <a:off x="1352725" y="2483413"/>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Understanding what makes up a program will help us design software more efficiently.</a:t>
            </a:r>
            <a:endParaRPr>
              <a:latin typeface="Roboto"/>
              <a:ea typeface="Roboto"/>
              <a:cs typeface="Roboto"/>
              <a:sym typeface="Roboto"/>
            </a:endParaRPr>
          </a:p>
        </p:txBody>
      </p:sp>
      <p:sp>
        <p:nvSpPr>
          <p:cNvPr id="918" name="Google Shape;918;p75"/>
          <p:cNvSpPr/>
          <p:nvPr/>
        </p:nvSpPr>
        <p:spPr>
          <a:xfrm>
            <a:off x="1352725" y="3252338"/>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Discovering how a program executes can tell us how to avoid performance issues.</a:t>
            </a:r>
            <a:endParaRPr>
              <a:latin typeface="Roboto"/>
              <a:ea typeface="Roboto"/>
              <a:cs typeface="Roboto"/>
              <a:sym typeface="Roboto"/>
            </a:endParaRPr>
          </a:p>
        </p:txBody>
      </p:sp>
      <p:sp>
        <p:nvSpPr>
          <p:cNvPr id="919" name="Google Shape;919;p75"/>
          <p:cNvSpPr/>
          <p:nvPr/>
        </p:nvSpPr>
        <p:spPr>
          <a:xfrm>
            <a:off x="453408" y="253815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20" name="Google Shape;920;p75"/>
          <p:cNvSpPr/>
          <p:nvPr/>
        </p:nvSpPr>
        <p:spPr>
          <a:xfrm flipH="1" rot="10800000">
            <a:off x="453408" y="281674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921" name="Google Shape;921;p75"/>
          <p:cNvSpPr/>
          <p:nvPr/>
        </p:nvSpPr>
        <p:spPr>
          <a:xfrm>
            <a:off x="453408" y="3285563"/>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22" name="Google Shape;922;p75"/>
          <p:cNvSpPr/>
          <p:nvPr/>
        </p:nvSpPr>
        <p:spPr>
          <a:xfrm flipH="1" rot="10800000">
            <a:off x="453408" y="3564154"/>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923" name="Google Shape;923;p75"/>
          <p:cNvSpPr/>
          <p:nvPr/>
        </p:nvSpPr>
        <p:spPr>
          <a:xfrm>
            <a:off x="1352725" y="40212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b="1" lang="en">
                <a:highlight>
                  <a:srgbClr val="FFFF00"/>
                </a:highlight>
                <a:latin typeface="Roboto"/>
                <a:ea typeface="Roboto"/>
                <a:cs typeface="Roboto"/>
                <a:sym typeface="Roboto"/>
              </a:rPr>
              <a:t>Computational thinking</a:t>
            </a:r>
            <a:r>
              <a:rPr lang="en">
                <a:latin typeface="Roboto"/>
                <a:ea typeface="Roboto"/>
                <a:cs typeface="Roboto"/>
                <a:sym typeface="Roboto"/>
              </a:rPr>
              <a:t> refers to the formulation of a solution using logic, patterns, and problem-solving methods.</a:t>
            </a:r>
            <a:endParaRPr>
              <a:latin typeface="Roboto"/>
              <a:ea typeface="Roboto"/>
              <a:cs typeface="Roboto"/>
              <a:sym typeface="Roboto"/>
            </a:endParaRPr>
          </a:p>
        </p:txBody>
      </p:sp>
      <p:sp>
        <p:nvSpPr>
          <p:cNvPr id="924" name="Google Shape;924;p75"/>
          <p:cNvSpPr/>
          <p:nvPr/>
        </p:nvSpPr>
        <p:spPr>
          <a:xfrm>
            <a:off x="453408" y="40545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25" name="Google Shape;925;p75"/>
          <p:cNvSpPr/>
          <p:nvPr/>
        </p:nvSpPr>
        <p:spPr>
          <a:xfrm flipH="1" rot="10800000">
            <a:off x="453408" y="43330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76"/>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Clr>
                <a:schemeClr val="dk1"/>
              </a:buClr>
              <a:buSzPts val="1100"/>
              <a:buFont typeface="Arial"/>
              <a:buNone/>
            </a:pPr>
            <a:r>
              <a:rPr lang="en"/>
              <a:t>Which computer science </a:t>
            </a:r>
            <a:br>
              <a:rPr lang="en"/>
            </a:br>
            <a:r>
              <a:rPr lang="en"/>
              <a:t>concepts will we learn?</a:t>
            </a:r>
            <a:endParaRPr/>
          </a:p>
          <a:p>
            <a:pPr indent="0" lvl="0" marL="0" rtl="0" algn="ctr">
              <a:spcBef>
                <a:spcPts val="0"/>
              </a:spcBef>
              <a:spcAft>
                <a:spcPts val="0"/>
              </a:spcAft>
              <a:buNone/>
            </a:pPr>
            <a:r>
              <a:t/>
            </a:r>
            <a:endParaRPr/>
          </a:p>
        </p:txBody>
      </p:sp>
      <p:sp>
        <p:nvSpPr>
          <p:cNvPr id="931" name="Google Shape;931;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Computer Science Concepts	</a:t>
            </a:r>
            <a:endParaRPr>
              <a:solidFill>
                <a:schemeClr val="dk1"/>
              </a:solidFill>
            </a:endParaRPr>
          </a:p>
          <a:p>
            <a:pPr indent="0" lvl="0" marL="0" rtl="0" algn="l">
              <a:spcBef>
                <a:spcPts val="0"/>
              </a:spcBef>
              <a:spcAft>
                <a:spcPts val="0"/>
              </a:spcAft>
              <a:buNone/>
            </a:pPr>
            <a:r>
              <a:t/>
            </a:r>
            <a:endParaRPr/>
          </a:p>
        </p:txBody>
      </p:sp>
      <p:sp>
        <p:nvSpPr>
          <p:cNvPr id="937" name="Google Shape;937;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938" name="Google Shape;938;p77"/>
          <p:cNvPicPr preferRelativeResize="0"/>
          <p:nvPr/>
        </p:nvPicPr>
        <p:blipFill>
          <a:blip r:embed="rId3">
            <a:alphaModFix/>
          </a:blip>
          <a:stretch>
            <a:fillRect/>
          </a:stretch>
        </p:blipFill>
        <p:spPr>
          <a:xfrm>
            <a:off x="4076538" y="1183050"/>
            <a:ext cx="827470" cy="3662574"/>
          </a:xfrm>
          <a:prstGeom prst="rect">
            <a:avLst/>
          </a:prstGeom>
          <a:noFill/>
          <a:ln>
            <a:noFill/>
          </a:ln>
        </p:spPr>
      </p:pic>
      <p:sp>
        <p:nvSpPr>
          <p:cNvPr id="939" name="Google Shape;939;p77"/>
          <p:cNvSpPr/>
          <p:nvPr/>
        </p:nvSpPr>
        <p:spPr>
          <a:xfrm>
            <a:off x="457175" y="1421300"/>
            <a:ext cx="1748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Algorithms</a:t>
            </a:r>
            <a:endParaRPr sz="2100">
              <a:solidFill>
                <a:srgbClr val="FFFFFF"/>
              </a:solidFill>
              <a:latin typeface="Roboto Light"/>
              <a:ea typeface="Roboto Light"/>
              <a:cs typeface="Roboto Light"/>
              <a:sym typeface="Roboto Light"/>
            </a:endParaRPr>
          </a:p>
        </p:txBody>
      </p:sp>
      <p:sp>
        <p:nvSpPr>
          <p:cNvPr id="940" name="Google Shape;940;p77"/>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41" name="Google Shape;941;p77"/>
          <p:cNvSpPr/>
          <p:nvPr/>
        </p:nvSpPr>
        <p:spPr>
          <a:xfrm>
            <a:off x="4936325" y="1423550"/>
            <a:ext cx="22317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Data Structures</a:t>
            </a:r>
            <a:endParaRPr sz="2100">
              <a:solidFill>
                <a:srgbClr val="FFFFFF"/>
              </a:solidFill>
              <a:latin typeface="Roboto Light"/>
              <a:ea typeface="Roboto Light"/>
              <a:cs typeface="Roboto Light"/>
              <a:sym typeface="Roboto Light"/>
            </a:endParaRPr>
          </a:p>
        </p:txBody>
      </p:sp>
      <p:sp>
        <p:nvSpPr>
          <p:cNvPr id="942" name="Google Shape;942;p77"/>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7"/>
          <p:cNvSpPr txBox="1"/>
          <p:nvPr>
            <p:ph idx="1"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p>
            <a:pPr indent="0" lvl="0" marL="0" rtl="0" algn="l">
              <a:lnSpc>
                <a:spcPct val="115000"/>
              </a:lnSpc>
              <a:spcBef>
                <a:spcPts val="0"/>
              </a:spcBef>
              <a:spcAft>
                <a:spcPts val="0"/>
              </a:spcAft>
              <a:buNone/>
            </a:pPr>
            <a:r>
              <a:rPr lang="en" sz="2200">
                <a:latin typeface="Roboto"/>
                <a:ea typeface="Roboto"/>
                <a:cs typeface="Roboto"/>
                <a:sym typeface="Roboto"/>
              </a:rPr>
              <a:t>We will learn about </a:t>
            </a:r>
            <a:br>
              <a:rPr lang="en" sz="2200">
                <a:latin typeface="Roboto"/>
                <a:ea typeface="Roboto"/>
                <a:cs typeface="Roboto"/>
                <a:sym typeface="Roboto"/>
              </a:rPr>
            </a:br>
            <a:r>
              <a:rPr lang="en" sz="2200">
                <a:latin typeface="Roboto"/>
                <a:ea typeface="Roboto"/>
                <a:cs typeface="Roboto"/>
                <a:sym typeface="Roboto"/>
              </a:rPr>
              <a:t>algorithms and how to </a:t>
            </a:r>
            <a:br>
              <a:rPr lang="en" sz="2200">
                <a:latin typeface="Roboto"/>
                <a:ea typeface="Roboto"/>
                <a:cs typeface="Roboto"/>
                <a:sym typeface="Roboto"/>
              </a:rPr>
            </a:br>
            <a:r>
              <a:rPr lang="en" sz="2200">
                <a:latin typeface="Roboto"/>
                <a:ea typeface="Roboto"/>
                <a:cs typeface="Roboto"/>
                <a:sym typeface="Roboto"/>
              </a:rPr>
              <a:t>gauge their performance.</a:t>
            </a:r>
            <a:endParaRPr sz="2200">
              <a:latin typeface="Roboto"/>
              <a:ea typeface="Roboto"/>
              <a:cs typeface="Roboto"/>
              <a:sym typeface="Roboto"/>
            </a:endParaRPr>
          </a:p>
        </p:txBody>
      </p:sp>
      <p:sp>
        <p:nvSpPr>
          <p:cNvPr id="944" name="Google Shape;944;p77"/>
          <p:cNvSpPr txBox="1"/>
          <p:nvPr>
            <p:ph idx="2"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p>
            <a:pPr indent="0" lvl="0" marL="0" rtl="0" algn="l">
              <a:lnSpc>
                <a:spcPct val="115000"/>
              </a:lnSpc>
              <a:spcBef>
                <a:spcPts val="0"/>
              </a:spcBef>
              <a:spcAft>
                <a:spcPts val="0"/>
              </a:spcAft>
              <a:buNone/>
            </a:pPr>
            <a:r>
              <a:rPr lang="en" sz="2200">
                <a:latin typeface="Roboto"/>
                <a:ea typeface="Roboto"/>
                <a:cs typeface="Roboto"/>
                <a:sym typeface="Roboto"/>
              </a:rPr>
              <a:t>We will learn about data structures and how they are implemented in JavaScript.</a:t>
            </a:r>
            <a:endParaRPr sz="22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78"/>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Big O notation?</a:t>
            </a:r>
            <a:endParaRPr/>
          </a:p>
        </p:txBody>
      </p:sp>
      <p:sp>
        <p:nvSpPr>
          <p:cNvPr id="950" name="Google Shape;950;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Big O Notation</a:t>
            </a:r>
            <a:endParaRPr>
              <a:solidFill>
                <a:schemeClr val="dk1"/>
              </a:solidFill>
            </a:endParaRPr>
          </a:p>
          <a:p>
            <a:pPr indent="0" lvl="0" marL="0" rtl="0" algn="l">
              <a:spcBef>
                <a:spcPts val="0"/>
              </a:spcBef>
              <a:spcAft>
                <a:spcPts val="0"/>
              </a:spcAft>
              <a:buNone/>
            </a:pPr>
            <a:r>
              <a:t/>
            </a:r>
            <a:endParaRPr/>
          </a:p>
        </p:txBody>
      </p:sp>
      <p:sp>
        <p:nvSpPr>
          <p:cNvPr id="956" name="Google Shape;956;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57" name="Google Shape;957;p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958" name="Google Shape;958;p79"/>
          <p:cNvSpPr/>
          <p:nvPr/>
        </p:nvSpPr>
        <p:spPr>
          <a:xfrm>
            <a:off x="453408" y="1609663"/>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59" name="Google Shape;959;p79"/>
          <p:cNvSpPr/>
          <p:nvPr/>
        </p:nvSpPr>
        <p:spPr>
          <a:xfrm flipH="1" rot="10800000">
            <a:off x="453408" y="1888254"/>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960" name="Google Shape;960;p79"/>
          <p:cNvSpPr/>
          <p:nvPr/>
        </p:nvSpPr>
        <p:spPr>
          <a:xfrm>
            <a:off x="1352725" y="1564499"/>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Big </a:t>
            </a:r>
            <a:r>
              <a:rPr lang="en" sz="2100">
                <a:solidFill>
                  <a:srgbClr val="FFFFFF"/>
                </a:solidFill>
                <a:highlight>
                  <a:schemeClr val="dk1"/>
                </a:highlight>
                <a:latin typeface="Inconsolata"/>
                <a:ea typeface="Inconsolata"/>
                <a:cs typeface="Inconsolata"/>
                <a:sym typeface="Inconsolata"/>
              </a:rPr>
              <a:t>O</a:t>
            </a:r>
            <a:r>
              <a:rPr lang="en">
                <a:latin typeface="Roboto"/>
                <a:ea typeface="Roboto"/>
                <a:cs typeface="Roboto"/>
                <a:sym typeface="Roboto"/>
              </a:rPr>
              <a:t> notation helps us describe how runtime will scale when we increase input size </a:t>
            </a:r>
            <a:r>
              <a:rPr lang="en" sz="2100">
                <a:solidFill>
                  <a:srgbClr val="FFFFFF"/>
                </a:solidFill>
                <a:highlight>
                  <a:srgbClr val="000000"/>
                </a:highlight>
                <a:latin typeface="Inconsolata"/>
                <a:ea typeface="Inconsolata"/>
                <a:cs typeface="Inconsolata"/>
                <a:sym typeface="Inconsolata"/>
              </a:rPr>
              <a:t>(n)</a:t>
            </a:r>
            <a:r>
              <a:rPr lang="en">
                <a:latin typeface="Roboto"/>
                <a:ea typeface="Roboto"/>
                <a:cs typeface="Roboto"/>
                <a:sym typeface="Roboto"/>
              </a:rPr>
              <a:t>.</a:t>
            </a:r>
            <a:endParaRPr>
              <a:latin typeface="Roboto"/>
              <a:ea typeface="Roboto"/>
              <a:cs typeface="Roboto"/>
              <a:sym typeface="Roboto"/>
            </a:endParaRPr>
          </a:p>
        </p:txBody>
      </p:sp>
      <p:sp>
        <p:nvSpPr>
          <p:cNvPr id="961" name="Google Shape;961;p79"/>
          <p:cNvSpPr/>
          <p:nvPr/>
        </p:nvSpPr>
        <p:spPr>
          <a:xfrm>
            <a:off x="1352725" y="2407213"/>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It is denoted with a capital </a:t>
            </a:r>
            <a:r>
              <a:rPr lang="en" sz="2100">
                <a:solidFill>
                  <a:srgbClr val="FFFFFF"/>
                </a:solidFill>
                <a:highlight>
                  <a:srgbClr val="000000"/>
                </a:highlight>
                <a:latin typeface="Inconsolata"/>
                <a:ea typeface="Inconsolata"/>
                <a:cs typeface="Inconsolata"/>
                <a:sym typeface="Inconsolata"/>
              </a:rPr>
              <a:t>O</a:t>
            </a:r>
            <a:r>
              <a:rPr lang="en">
                <a:latin typeface="Roboto"/>
                <a:ea typeface="Roboto"/>
                <a:cs typeface="Roboto"/>
                <a:sym typeface="Roboto"/>
              </a:rPr>
              <a:t> alongside the growth factor (in parentheses).</a:t>
            </a:r>
            <a:endParaRPr>
              <a:latin typeface="Roboto"/>
              <a:ea typeface="Roboto"/>
              <a:cs typeface="Roboto"/>
              <a:sym typeface="Roboto"/>
            </a:endParaRPr>
          </a:p>
        </p:txBody>
      </p:sp>
      <p:sp>
        <p:nvSpPr>
          <p:cNvPr id="962" name="Google Shape;962;p79"/>
          <p:cNvSpPr/>
          <p:nvPr/>
        </p:nvSpPr>
        <p:spPr>
          <a:xfrm>
            <a:off x="453408" y="246195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63" name="Google Shape;963;p79"/>
          <p:cNvSpPr/>
          <p:nvPr/>
        </p:nvSpPr>
        <p:spPr>
          <a:xfrm flipH="1" rot="10800000">
            <a:off x="453408" y="274054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964" name="Google Shape;964;p79"/>
          <p:cNvSpPr/>
          <p:nvPr/>
        </p:nvSpPr>
        <p:spPr>
          <a:xfrm>
            <a:off x="1352725" y="32310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Example: </a:t>
            </a:r>
            <a:r>
              <a:rPr lang="en">
                <a:latin typeface="Roboto"/>
                <a:ea typeface="Roboto"/>
                <a:cs typeface="Roboto"/>
                <a:sym typeface="Roboto"/>
              </a:rPr>
              <a:t>The time complexity of simple search is </a:t>
            </a:r>
            <a:r>
              <a:rPr lang="en" sz="2100">
                <a:solidFill>
                  <a:srgbClr val="FFFFFF"/>
                </a:solidFill>
                <a:highlight>
                  <a:srgbClr val="000000"/>
                </a:highlight>
                <a:latin typeface="Inconsolata"/>
                <a:ea typeface="Inconsolata"/>
                <a:cs typeface="Inconsolata"/>
                <a:sym typeface="Inconsolata"/>
              </a:rPr>
              <a:t>O(n)</a:t>
            </a:r>
            <a:endParaRPr sz="2100">
              <a:solidFill>
                <a:srgbClr val="FFFFFF"/>
              </a:solidFill>
              <a:highlight>
                <a:srgbClr val="000000"/>
              </a:highlight>
              <a:latin typeface="Inconsolata"/>
              <a:ea typeface="Inconsolata"/>
              <a:cs typeface="Inconsolata"/>
              <a:sym typeface="Inconsolata"/>
            </a:endParaRPr>
          </a:p>
        </p:txBody>
      </p:sp>
      <p:sp>
        <p:nvSpPr>
          <p:cNvPr id="965" name="Google Shape;965;p79"/>
          <p:cNvSpPr/>
          <p:nvPr/>
        </p:nvSpPr>
        <p:spPr>
          <a:xfrm>
            <a:off x="453408" y="3285813"/>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66" name="Google Shape;966;p79"/>
          <p:cNvSpPr/>
          <p:nvPr/>
        </p:nvSpPr>
        <p:spPr>
          <a:xfrm flipH="1" rot="10800000">
            <a:off x="453408" y="3564404"/>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Tree>
  </p:cSld>
  <p:clrMapOvr>
    <a:masterClrMapping/>
  </p:clrMapOvr>
</p:sld>
</file>

<file path=ppt/theme/theme1.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